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756421-33E5-4E84-9C69-BA1DCB9220D5}" type="doc">
      <dgm:prSet loTypeId="urn:microsoft.com/office/officeart/2005/8/layout/orgChart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sv-SE"/>
        </a:p>
      </dgm:t>
    </dgm:pt>
    <dgm:pt modelId="{3CD1D772-E2CC-434C-A625-147C70169913}">
      <dgm:prSet phldrT="[Text]"/>
      <dgm:spPr>
        <a:solidFill>
          <a:srgbClr val="C00000"/>
        </a:solidFill>
      </dgm:spPr>
      <dgm:t>
        <a:bodyPr/>
        <a:lstStyle/>
        <a:p>
          <a:pPr algn="ctr"/>
          <a:r>
            <a:rPr lang="sv-SE" dirty="0" smtClean="0"/>
            <a:t>Styrelse</a:t>
          </a:r>
          <a:endParaRPr lang="sv-SE" dirty="0"/>
        </a:p>
      </dgm:t>
    </dgm:pt>
    <dgm:pt modelId="{E66FD7EA-D6D5-4290-B62E-1352436C2951}" type="parTrans" cxnId="{9C5F433B-4CA6-4F64-B37D-62254A10232D}">
      <dgm:prSet/>
      <dgm:spPr/>
      <dgm:t>
        <a:bodyPr/>
        <a:lstStyle/>
        <a:p>
          <a:pPr algn="ctr"/>
          <a:endParaRPr lang="sv-SE"/>
        </a:p>
      </dgm:t>
    </dgm:pt>
    <dgm:pt modelId="{D671FAC3-E2E0-46F7-AC69-4787E80F98D5}" type="sibTrans" cxnId="{9C5F433B-4CA6-4F64-B37D-62254A10232D}">
      <dgm:prSet/>
      <dgm:spPr/>
      <dgm:t>
        <a:bodyPr/>
        <a:lstStyle/>
        <a:p>
          <a:pPr algn="ctr"/>
          <a:endParaRPr lang="sv-SE"/>
        </a:p>
      </dgm:t>
    </dgm:pt>
    <dgm:pt modelId="{7DB6EA4D-5F54-4362-B2E7-78FFDB2DC4CC}" type="asst">
      <dgm:prSet phldrT="[Text]"/>
      <dgm:spPr>
        <a:solidFill>
          <a:srgbClr val="C00000"/>
        </a:solidFill>
      </dgm:spPr>
      <dgm:t>
        <a:bodyPr/>
        <a:lstStyle/>
        <a:p>
          <a:pPr algn="ctr"/>
          <a:r>
            <a:rPr lang="sv-SE" dirty="0" smtClean="0"/>
            <a:t>Kansli</a:t>
          </a:r>
          <a:endParaRPr lang="sv-SE" dirty="0"/>
        </a:p>
      </dgm:t>
    </dgm:pt>
    <dgm:pt modelId="{FECE2950-C680-4E9F-ABAB-8CCE19C427F2}" type="parTrans" cxnId="{CCF7F5B3-1034-412C-BBAD-E9317067630D}">
      <dgm:prSet/>
      <dgm:spPr/>
      <dgm:t>
        <a:bodyPr/>
        <a:lstStyle/>
        <a:p>
          <a:pPr algn="ctr"/>
          <a:endParaRPr lang="sv-SE"/>
        </a:p>
      </dgm:t>
    </dgm:pt>
    <dgm:pt modelId="{F934CE1A-9134-4E7D-A869-77C6F3D17A1D}" type="sibTrans" cxnId="{CCF7F5B3-1034-412C-BBAD-E9317067630D}">
      <dgm:prSet/>
      <dgm:spPr/>
      <dgm:t>
        <a:bodyPr/>
        <a:lstStyle/>
        <a:p>
          <a:pPr algn="ctr"/>
          <a:endParaRPr lang="sv-SE"/>
        </a:p>
      </dgm:t>
    </dgm:pt>
    <dgm:pt modelId="{75464A9E-EB8A-4A62-A4E0-280B5DE7FA27}">
      <dgm:prSet phldrT="[Text]"/>
      <dgm:spPr>
        <a:solidFill>
          <a:srgbClr val="C00000"/>
        </a:solidFill>
      </dgm:spPr>
      <dgm:t>
        <a:bodyPr/>
        <a:lstStyle/>
        <a:p>
          <a:pPr algn="ctr"/>
          <a:r>
            <a:rPr lang="sv-SE" dirty="0" smtClean="0"/>
            <a:t>Ungdomskommitté </a:t>
          </a:r>
          <a:endParaRPr lang="sv-SE" dirty="0"/>
        </a:p>
      </dgm:t>
    </dgm:pt>
    <dgm:pt modelId="{7BA3CE3B-A70E-44CB-886E-C46D48D39176}" type="parTrans" cxnId="{0FA2073D-57FB-4A46-BE9F-00AC4C3D1B11}">
      <dgm:prSet/>
      <dgm:spPr/>
      <dgm:t>
        <a:bodyPr/>
        <a:lstStyle/>
        <a:p>
          <a:pPr algn="ctr"/>
          <a:endParaRPr lang="sv-SE"/>
        </a:p>
      </dgm:t>
    </dgm:pt>
    <dgm:pt modelId="{22E10DE7-5B03-42B4-BFC2-4195215D1B57}" type="sibTrans" cxnId="{0FA2073D-57FB-4A46-BE9F-00AC4C3D1B11}">
      <dgm:prSet/>
      <dgm:spPr/>
      <dgm:t>
        <a:bodyPr/>
        <a:lstStyle/>
        <a:p>
          <a:pPr algn="ctr"/>
          <a:endParaRPr lang="sv-SE"/>
        </a:p>
      </dgm:t>
    </dgm:pt>
    <dgm:pt modelId="{1C66E77D-4F77-4BFB-BE75-AED9EBA6FB28}">
      <dgm:prSet phldrT="[Text]"/>
      <dgm:spPr>
        <a:solidFill>
          <a:srgbClr val="C00000"/>
        </a:solidFill>
      </dgm:spPr>
      <dgm:t>
        <a:bodyPr/>
        <a:lstStyle/>
        <a:p>
          <a:pPr algn="ctr"/>
          <a:r>
            <a:rPr lang="sv-SE" dirty="0" smtClean="0"/>
            <a:t>Sportkommitté</a:t>
          </a:r>
          <a:endParaRPr lang="sv-SE" dirty="0"/>
        </a:p>
      </dgm:t>
    </dgm:pt>
    <dgm:pt modelId="{AA88DB48-E32D-4F24-A558-240AB0992938}" type="parTrans" cxnId="{D2F0BE0D-1235-41B8-B836-BBB1970D218F}">
      <dgm:prSet/>
      <dgm:spPr/>
      <dgm:t>
        <a:bodyPr/>
        <a:lstStyle/>
        <a:p>
          <a:pPr algn="ctr"/>
          <a:endParaRPr lang="sv-SE"/>
        </a:p>
      </dgm:t>
    </dgm:pt>
    <dgm:pt modelId="{1B5295F2-EEC2-4235-AF8C-ED51BF61E13F}" type="sibTrans" cxnId="{D2F0BE0D-1235-41B8-B836-BBB1970D218F}">
      <dgm:prSet/>
      <dgm:spPr/>
      <dgm:t>
        <a:bodyPr/>
        <a:lstStyle/>
        <a:p>
          <a:pPr algn="ctr"/>
          <a:endParaRPr lang="sv-SE"/>
        </a:p>
      </dgm:t>
    </dgm:pt>
    <dgm:pt modelId="{D5EA6299-C282-4B28-BB5C-FE71B027DB12}">
      <dgm:prSet phldrT="[Text]"/>
      <dgm:spPr>
        <a:solidFill>
          <a:srgbClr val="C00000"/>
        </a:solidFill>
      </dgm:spPr>
      <dgm:t>
        <a:bodyPr/>
        <a:lstStyle/>
        <a:p>
          <a:pPr algn="ctr"/>
          <a:r>
            <a:rPr lang="sv-SE" dirty="0" smtClean="0"/>
            <a:t>Arenakommitté</a:t>
          </a:r>
          <a:endParaRPr lang="sv-SE" dirty="0"/>
        </a:p>
      </dgm:t>
    </dgm:pt>
    <dgm:pt modelId="{53D2B121-1D7D-4963-BD8A-C8E5D0B502D2}" type="parTrans" cxnId="{32957B1B-2C48-48EE-A74E-8451F0B1A0C6}">
      <dgm:prSet/>
      <dgm:spPr/>
      <dgm:t>
        <a:bodyPr/>
        <a:lstStyle/>
        <a:p>
          <a:pPr algn="ctr"/>
          <a:endParaRPr lang="sv-SE"/>
        </a:p>
      </dgm:t>
    </dgm:pt>
    <dgm:pt modelId="{73FBD787-C289-4779-AE45-A10714B2EC66}" type="sibTrans" cxnId="{32957B1B-2C48-48EE-A74E-8451F0B1A0C6}">
      <dgm:prSet/>
      <dgm:spPr/>
      <dgm:t>
        <a:bodyPr/>
        <a:lstStyle/>
        <a:p>
          <a:pPr algn="ctr"/>
          <a:endParaRPr lang="sv-SE"/>
        </a:p>
      </dgm:t>
    </dgm:pt>
    <dgm:pt modelId="{4CA6A3CC-E7D8-4E99-9868-2B32F846CD05}">
      <dgm:prSet/>
      <dgm:spPr>
        <a:solidFill>
          <a:srgbClr val="C00000"/>
        </a:solidFill>
      </dgm:spPr>
      <dgm:t>
        <a:bodyPr/>
        <a:lstStyle/>
        <a:p>
          <a:pPr algn="ctr"/>
          <a:r>
            <a:rPr lang="sv-SE" dirty="0" smtClean="0"/>
            <a:t>Marknadsgrupp</a:t>
          </a:r>
          <a:endParaRPr lang="sv-SE" dirty="0"/>
        </a:p>
      </dgm:t>
    </dgm:pt>
    <dgm:pt modelId="{CA9D2919-A219-4605-8A62-74D85AF6B219}" type="parTrans" cxnId="{B182F879-65F9-4138-BB94-6CB779B59104}">
      <dgm:prSet/>
      <dgm:spPr/>
      <dgm:t>
        <a:bodyPr/>
        <a:lstStyle/>
        <a:p>
          <a:pPr algn="ctr"/>
          <a:endParaRPr lang="sv-SE"/>
        </a:p>
      </dgm:t>
    </dgm:pt>
    <dgm:pt modelId="{AE353036-2149-4FB6-8991-90CA53D2619C}" type="sibTrans" cxnId="{B182F879-65F9-4138-BB94-6CB779B59104}">
      <dgm:prSet/>
      <dgm:spPr/>
      <dgm:t>
        <a:bodyPr/>
        <a:lstStyle/>
        <a:p>
          <a:pPr algn="ctr"/>
          <a:endParaRPr lang="sv-SE"/>
        </a:p>
      </dgm:t>
    </dgm:pt>
    <dgm:pt modelId="{1155EEE8-28F2-43B9-9A4A-258BBD4904C6}">
      <dgm:prSet/>
      <dgm:spPr>
        <a:solidFill>
          <a:srgbClr val="C00000"/>
        </a:solidFill>
      </dgm:spPr>
      <dgm:t>
        <a:bodyPr/>
        <a:lstStyle/>
        <a:p>
          <a:pPr algn="ctr"/>
          <a:r>
            <a:rPr lang="sv-SE" dirty="0" smtClean="0"/>
            <a:t>Lotteri/Bingo</a:t>
          </a:r>
          <a:endParaRPr lang="sv-SE" dirty="0"/>
        </a:p>
      </dgm:t>
    </dgm:pt>
    <dgm:pt modelId="{01F0E4C1-739E-4714-98BE-884EF2C4DC0F}" type="parTrans" cxnId="{0929976D-82F7-4625-A9E8-2E283E82938F}">
      <dgm:prSet/>
      <dgm:spPr/>
      <dgm:t>
        <a:bodyPr/>
        <a:lstStyle/>
        <a:p>
          <a:pPr algn="ctr"/>
          <a:endParaRPr lang="sv-SE"/>
        </a:p>
      </dgm:t>
    </dgm:pt>
    <dgm:pt modelId="{7FC9BE0D-E45B-472F-A9CF-DD2EBF8FA651}" type="sibTrans" cxnId="{0929976D-82F7-4625-A9E8-2E283E82938F}">
      <dgm:prSet/>
      <dgm:spPr/>
      <dgm:t>
        <a:bodyPr/>
        <a:lstStyle/>
        <a:p>
          <a:pPr algn="ctr"/>
          <a:endParaRPr lang="sv-SE"/>
        </a:p>
      </dgm:t>
    </dgm:pt>
    <dgm:pt modelId="{BA3880EC-49D3-4BF0-9416-8F2603E5D806}">
      <dgm:prSet/>
      <dgm:spPr>
        <a:solidFill>
          <a:srgbClr val="C00000"/>
        </a:solidFill>
      </dgm:spPr>
      <dgm:t>
        <a:bodyPr/>
        <a:lstStyle/>
        <a:p>
          <a:pPr algn="ctr"/>
          <a:r>
            <a:rPr lang="sv-SE" dirty="0" smtClean="0"/>
            <a:t>Sponsorer</a:t>
          </a:r>
          <a:endParaRPr lang="sv-SE" dirty="0"/>
        </a:p>
      </dgm:t>
    </dgm:pt>
    <dgm:pt modelId="{FC31BBC3-EA69-4493-9C00-319D56E24416}" type="parTrans" cxnId="{2618C6AB-93BB-4864-AAAF-E61855026461}">
      <dgm:prSet/>
      <dgm:spPr/>
      <dgm:t>
        <a:bodyPr/>
        <a:lstStyle/>
        <a:p>
          <a:pPr algn="ctr"/>
          <a:endParaRPr lang="sv-SE"/>
        </a:p>
      </dgm:t>
    </dgm:pt>
    <dgm:pt modelId="{089C5C52-7C08-4A7A-8216-D3F64095F40B}" type="sibTrans" cxnId="{2618C6AB-93BB-4864-AAAF-E61855026461}">
      <dgm:prSet/>
      <dgm:spPr/>
      <dgm:t>
        <a:bodyPr/>
        <a:lstStyle/>
        <a:p>
          <a:pPr algn="ctr"/>
          <a:endParaRPr lang="sv-SE"/>
        </a:p>
      </dgm:t>
    </dgm:pt>
    <dgm:pt modelId="{400BC805-BE57-41E9-83BD-63E8AC773BF4}">
      <dgm:prSet/>
      <dgm:spPr>
        <a:solidFill>
          <a:srgbClr val="C00000"/>
        </a:solidFill>
      </dgm:spPr>
      <dgm:t>
        <a:bodyPr/>
        <a:lstStyle/>
        <a:p>
          <a:pPr algn="ctr"/>
          <a:r>
            <a:rPr lang="sv-SE" dirty="0" smtClean="0"/>
            <a:t>Årsmöte </a:t>
          </a:r>
          <a:endParaRPr lang="sv-SE" dirty="0"/>
        </a:p>
      </dgm:t>
    </dgm:pt>
    <dgm:pt modelId="{85E770B5-222C-4050-B7C9-F6288D170D45}" type="parTrans" cxnId="{FD373808-2C9F-4288-B7A1-ECC3CAC6AB30}">
      <dgm:prSet/>
      <dgm:spPr/>
      <dgm:t>
        <a:bodyPr/>
        <a:lstStyle/>
        <a:p>
          <a:pPr algn="ctr"/>
          <a:endParaRPr lang="sv-SE"/>
        </a:p>
      </dgm:t>
    </dgm:pt>
    <dgm:pt modelId="{BACC3511-04F8-4BC7-AB9D-47EFD5BE4E4C}" type="sibTrans" cxnId="{FD373808-2C9F-4288-B7A1-ECC3CAC6AB30}">
      <dgm:prSet/>
      <dgm:spPr/>
      <dgm:t>
        <a:bodyPr/>
        <a:lstStyle/>
        <a:p>
          <a:pPr algn="ctr"/>
          <a:endParaRPr lang="sv-SE"/>
        </a:p>
      </dgm:t>
    </dgm:pt>
    <dgm:pt modelId="{01A92218-2E03-482D-BFE9-79A17A1DE7D4}" type="pres">
      <dgm:prSet presAssocID="{68756421-33E5-4E84-9C69-BA1DCB9220D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v-SE"/>
        </a:p>
      </dgm:t>
    </dgm:pt>
    <dgm:pt modelId="{ACB37A29-4B35-4825-A079-2CE2C9D27D4E}" type="pres">
      <dgm:prSet presAssocID="{400BC805-BE57-41E9-83BD-63E8AC773BF4}" presName="hierRoot1" presStyleCnt="0">
        <dgm:presLayoutVars>
          <dgm:hierBranch val="init"/>
        </dgm:presLayoutVars>
      </dgm:prSet>
      <dgm:spPr/>
    </dgm:pt>
    <dgm:pt modelId="{7BDDD25F-0728-4098-AC4B-8CBE52396D99}" type="pres">
      <dgm:prSet presAssocID="{400BC805-BE57-41E9-83BD-63E8AC773BF4}" presName="rootComposite1" presStyleCnt="0"/>
      <dgm:spPr/>
    </dgm:pt>
    <dgm:pt modelId="{15FA0C93-16A7-4CC9-8CD7-BED7C900653B}" type="pres">
      <dgm:prSet presAssocID="{400BC805-BE57-41E9-83BD-63E8AC773BF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D83A35EB-2D36-4269-8F8F-AD34D290B8C7}" type="pres">
      <dgm:prSet presAssocID="{400BC805-BE57-41E9-83BD-63E8AC773BF4}" presName="rootConnector1" presStyleLbl="node1" presStyleIdx="0" presStyleCnt="0"/>
      <dgm:spPr/>
      <dgm:t>
        <a:bodyPr/>
        <a:lstStyle/>
        <a:p>
          <a:endParaRPr lang="sv-SE"/>
        </a:p>
      </dgm:t>
    </dgm:pt>
    <dgm:pt modelId="{441D9AD6-30FB-4CDE-A0A2-3162E9726CD6}" type="pres">
      <dgm:prSet presAssocID="{400BC805-BE57-41E9-83BD-63E8AC773BF4}" presName="hierChild2" presStyleCnt="0"/>
      <dgm:spPr/>
    </dgm:pt>
    <dgm:pt modelId="{4268EB4E-FABD-4308-B92F-59EEAA30BD84}" type="pres">
      <dgm:prSet presAssocID="{E66FD7EA-D6D5-4290-B62E-1352436C2951}" presName="Name37" presStyleLbl="parChTrans1D2" presStyleIdx="0" presStyleCnt="1"/>
      <dgm:spPr/>
      <dgm:t>
        <a:bodyPr/>
        <a:lstStyle/>
        <a:p>
          <a:endParaRPr lang="sv-SE"/>
        </a:p>
      </dgm:t>
    </dgm:pt>
    <dgm:pt modelId="{4DC93548-C59F-42E1-9BA5-F105410064BB}" type="pres">
      <dgm:prSet presAssocID="{3CD1D772-E2CC-434C-A625-147C70169913}" presName="hierRoot2" presStyleCnt="0">
        <dgm:presLayoutVars>
          <dgm:hierBranch val="init"/>
        </dgm:presLayoutVars>
      </dgm:prSet>
      <dgm:spPr/>
    </dgm:pt>
    <dgm:pt modelId="{86D06EB8-F7BF-45F7-BCE0-F71DD6505713}" type="pres">
      <dgm:prSet presAssocID="{3CD1D772-E2CC-434C-A625-147C70169913}" presName="rootComposite" presStyleCnt="0"/>
      <dgm:spPr/>
    </dgm:pt>
    <dgm:pt modelId="{7EA5A0CF-A017-4DE6-909C-8D30831EAACA}" type="pres">
      <dgm:prSet presAssocID="{3CD1D772-E2CC-434C-A625-147C70169913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49FF9E1-0516-4D89-BAAE-68DD15AB1609}" type="pres">
      <dgm:prSet presAssocID="{3CD1D772-E2CC-434C-A625-147C70169913}" presName="rootConnector" presStyleLbl="node2" presStyleIdx="0" presStyleCnt="1"/>
      <dgm:spPr/>
      <dgm:t>
        <a:bodyPr/>
        <a:lstStyle/>
        <a:p>
          <a:endParaRPr lang="sv-SE"/>
        </a:p>
      </dgm:t>
    </dgm:pt>
    <dgm:pt modelId="{5D85DDE9-BADA-41AA-A628-45A518F3099F}" type="pres">
      <dgm:prSet presAssocID="{3CD1D772-E2CC-434C-A625-147C70169913}" presName="hierChild4" presStyleCnt="0"/>
      <dgm:spPr/>
    </dgm:pt>
    <dgm:pt modelId="{5F93A684-0CC3-4960-9538-8F1FC837C033}" type="pres">
      <dgm:prSet presAssocID="{7BA3CE3B-A70E-44CB-886E-C46D48D39176}" presName="Name37" presStyleLbl="parChTrans1D3" presStyleIdx="0" presStyleCnt="4"/>
      <dgm:spPr/>
      <dgm:t>
        <a:bodyPr/>
        <a:lstStyle/>
        <a:p>
          <a:endParaRPr lang="sv-SE"/>
        </a:p>
      </dgm:t>
    </dgm:pt>
    <dgm:pt modelId="{AF0554FA-B635-4CA5-B6D1-887DA59C0E9D}" type="pres">
      <dgm:prSet presAssocID="{75464A9E-EB8A-4A62-A4E0-280B5DE7FA27}" presName="hierRoot2" presStyleCnt="0">
        <dgm:presLayoutVars>
          <dgm:hierBranch val="init"/>
        </dgm:presLayoutVars>
      </dgm:prSet>
      <dgm:spPr/>
    </dgm:pt>
    <dgm:pt modelId="{6B13B4FF-F614-4A3B-A38F-B40872F94158}" type="pres">
      <dgm:prSet presAssocID="{75464A9E-EB8A-4A62-A4E0-280B5DE7FA27}" presName="rootComposite" presStyleCnt="0"/>
      <dgm:spPr/>
    </dgm:pt>
    <dgm:pt modelId="{7EF3B6A0-B36E-44BC-A2BB-190E70A75A48}" type="pres">
      <dgm:prSet presAssocID="{75464A9E-EB8A-4A62-A4E0-280B5DE7FA27}" presName="rootText" presStyleLbl="node3" presStyleIdx="0" presStyleCnt="3" custScaleX="10893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D27E6706-A66D-4699-9785-EE9D71D95E0F}" type="pres">
      <dgm:prSet presAssocID="{75464A9E-EB8A-4A62-A4E0-280B5DE7FA27}" presName="rootConnector" presStyleLbl="node3" presStyleIdx="0" presStyleCnt="3"/>
      <dgm:spPr/>
      <dgm:t>
        <a:bodyPr/>
        <a:lstStyle/>
        <a:p>
          <a:endParaRPr lang="sv-SE"/>
        </a:p>
      </dgm:t>
    </dgm:pt>
    <dgm:pt modelId="{2B51D189-77B1-4121-8B96-5C1A622B4DEA}" type="pres">
      <dgm:prSet presAssocID="{75464A9E-EB8A-4A62-A4E0-280B5DE7FA27}" presName="hierChild4" presStyleCnt="0"/>
      <dgm:spPr/>
    </dgm:pt>
    <dgm:pt modelId="{461FADE6-604F-45CF-93CE-165410A2E03F}" type="pres">
      <dgm:prSet presAssocID="{75464A9E-EB8A-4A62-A4E0-280B5DE7FA27}" presName="hierChild5" presStyleCnt="0"/>
      <dgm:spPr/>
    </dgm:pt>
    <dgm:pt modelId="{8A7A4716-6FC2-4912-A68A-82BAF81E97C2}" type="pres">
      <dgm:prSet presAssocID="{AA88DB48-E32D-4F24-A558-240AB0992938}" presName="Name37" presStyleLbl="parChTrans1D3" presStyleIdx="1" presStyleCnt="4"/>
      <dgm:spPr/>
      <dgm:t>
        <a:bodyPr/>
        <a:lstStyle/>
        <a:p>
          <a:endParaRPr lang="sv-SE"/>
        </a:p>
      </dgm:t>
    </dgm:pt>
    <dgm:pt modelId="{FDE2CBF4-466A-4911-8D43-843C08CC9131}" type="pres">
      <dgm:prSet presAssocID="{1C66E77D-4F77-4BFB-BE75-AED9EBA6FB28}" presName="hierRoot2" presStyleCnt="0">
        <dgm:presLayoutVars>
          <dgm:hierBranch val="init"/>
        </dgm:presLayoutVars>
      </dgm:prSet>
      <dgm:spPr/>
    </dgm:pt>
    <dgm:pt modelId="{2B0129C2-870D-4B97-8A2C-24A2190B0D55}" type="pres">
      <dgm:prSet presAssocID="{1C66E77D-4F77-4BFB-BE75-AED9EBA6FB28}" presName="rootComposite" presStyleCnt="0"/>
      <dgm:spPr/>
    </dgm:pt>
    <dgm:pt modelId="{F94ACB5D-564E-47CC-99FA-0CEC4A5B7184}" type="pres">
      <dgm:prSet presAssocID="{1C66E77D-4F77-4BFB-BE75-AED9EBA6FB28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93556AB-F066-4D48-BF69-888EA9BAE402}" type="pres">
      <dgm:prSet presAssocID="{1C66E77D-4F77-4BFB-BE75-AED9EBA6FB28}" presName="rootConnector" presStyleLbl="node3" presStyleIdx="1" presStyleCnt="3"/>
      <dgm:spPr/>
      <dgm:t>
        <a:bodyPr/>
        <a:lstStyle/>
        <a:p>
          <a:endParaRPr lang="sv-SE"/>
        </a:p>
      </dgm:t>
    </dgm:pt>
    <dgm:pt modelId="{52AFFCB1-1320-46A1-A119-91EA1029181B}" type="pres">
      <dgm:prSet presAssocID="{1C66E77D-4F77-4BFB-BE75-AED9EBA6FB28}" presName="hierChild4" presStyleCnt="0"/>
      <dgm:spPr/>
    </dgm:pt>
    <dgm:pt modelId="{6FFAB152-01F0-4028-BDE9-C0D4194751BD}" type="pres">
      <dgm:prSet presAssocID="{FC31BBC3-EA69-4493-9C00-319D56E24416}" presName="Name37" presStyleLbl="parChTrans1D4" presStyleIdx="0" presStyleCnt="3"/>
      <dgm:spPr/>
      <dgm:t>
        <a:bodyPr/>
        <a:lstStyle/>
        <a:p>
          <a:endParaRPr lang="sv-SE"/>
        </a:p>
      </dgm:t>
    </dgm:pt>
    <dgm:pt modelId="{555D70AD-15ED-4890-88DE-E73F2AEA573A}" type="pres">
      <dgm:prSet presAssocID="{BA3880EC-49D3-4BF0-9416-8F2603E5D806}" presName="hierRoot2" presStyleCnt="0">
        <dgm:presLayoutVars>
          <dgm:hierBranch val="init"/>
        </dgm:presLayoutVars>
      </dgm:prSet>
      <dgm:spPr/>
    </dgm:pt>
    <dgm:pt modelId="{B1A66BA9-99FB-42FD-8E89-88FE64A2EF56}" type="pres">
      <dgm:prSet presAssocID="{BA3880EC-49D3-4BF0-9416-8F2603E5D806}" presName="rootComposite" presStyleCnt="0"/>
      <dgm:spPr/>
    </dgm:pt>
    <dgm:pt modelId="{0725D11E-E137-4074-BCA5-9E05B85BEA0D}" type="pres">
      <dgm:prSet presAssocID="{BA3880EC-49D3-4BF0-9416-8F2603E5D806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B7E1DCF-4869-4874-8746-ED01302D8CD1}" type="pres">
      <dgm:prSet presAssocID="{BA3880EC-49D3-4BF0-9416-8F2603E5D806}" presName="rootConnector" presStyleLbl="node4" presStyleIdx="0" presStyleCnt="3"/>
      <dgm:spPr/>
      <dgm:t>
        <a:bodyPr/>
        <a:lstStyle/>
        <a:p>
          <a:endParaRPr lang="sv-SE"/>
        </a:p>
      </dgm:t>
    </dgm:pt>
    <dgm:pt modelId="{3D8BF78C-5223-415E-8198-9218077F2001}" type="pres">
      <dgm:prSet presAssocID="{BA3880EC-49D3-4BF0-9416-8F2603E5D806}" presName="hierChild4" presStyleCnt="0"/>
      <dgm:spPr/>
    </dgm:pt>
    <dgm:pt modelId="{CD2A5667-5E1D-4249-B68F-A7A99DA6167E}" type="pres">
      <dgm:prSet presAssocID="{BA3880EC-49D3-4BF0-9416-8F2603E5D806}" presName="hierChild5" presStyleCnt="0"/>
      <dgm:spPr/>
    </dgm:pt>
    <dgm:pt modelId="{DCDEE2FF-15CC-49E2-BF45-C5C8B75CB8DB}" type="pres">
      <dgm:prSet presAssocID="{1C66E77D-4F77-4BFB-BE75-AED9EBA6FB28}" presName="hierChild5" presStyleCnt="0"/>
      <dgm:spPr/>
    </dgm:pt>
    <dgm:pt modelId="{0BE7D462-C80B-4B83-BCFD-BE9F57DD0375}" type="pres">
      <dgm:prSet presAssocID="{53D2B121-1D7D-4963-BD8A-C8E5D0B502D2}" presName="Name37" presStyleLbl="parChTrans1D3" presStyleIdx="2" presStyleCnt="4"/>
      <dgm:spPr/>
      <dgm:t>
        <a:bodyPr/>
        <a:lstStyle/>
        <a:p>
          <a:endParaRPr lang="sv-SE"/>
        </a:p>
      </dgm:t>
    </dgm:pt>
    <dgm:pt modelId="{F9EF0528-606A-42C3-8924-428ECFE8D375}" type="pres">
      <dgm:prSet presAssocID="{D5EA6299-C282-4B28-BB5C-FE71B027DB12}" presName="hierRoot2" presStyleCnt="0">
        <dgm:presLayoutVars>
          <dgm:hierBranch val="init"/>
        </dgm:presLayoutVars>
      </dgm:prSet>
      <dgm:spPr/>
    </dgm:pt>
    <dgm:pt modelId="{2926FCA5-5424-4CEC-8A98-35DE37847C97}" type="pres">
      <dgm:prSet presAssocID="{D5EA6299-C282-4B28-BB5C-FE71B027DB12}" presName="rootComposite" presStyleCnt="0"/>
      <dgm:spPr/>
    </dgm:pt>
    <dgm:pt modelId="{45BE6BB4-5E20-45DE-9808-ECC92F32CC2B}" type="pres">
      <dgm:prSet presAssocID="{D5EA6299-C282-4B28-BB5C-FE71B027DB12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C47AAD50-DA3C-48A9-B8A0-FC17F5697A83}" type="pres">
      <dgm:prSet presAssocID="{D5EA6299-C282-4B28-BB5C-FE71B027DB12}" presName="rootConnector" presStyleLbl="node3" presStyleIdx="2" presStyleCnt="3"/>
      <dgm:spPr/>
      <dgm:t>
        <a:bodyPr/>
        <a:lstStyle/>
        <a:p>
          <a:endParaRPr lang="sv-SE"/>
        </a:p>
      </dgm:t>
    </dgm:pt>
    <dgm:pt modelId="{E6AB3E2E-41A4-4EB0-A5A2-2C6B87C6D85E}" type="pres">
      <dgm:prSet presAssocID="{D5EA6299-C282-4B28-BB5C-FE71B027DB12}" presName="hierChild4" presStyleCnt="0"/>
      <dgm:spPr/>
    </dgm:pt>
    <dgm:pt modelId="{0BF82EEC-8BFD-4E63-98A8-77FA4613DF91}" type="pres">
      <dgm:prSet presAssocID="{CA9D2919-A219-4605-8A62-74D85AF6B219}" presName="Name37" presStyleLbl="parChTrans1D4" presStyleIdx="1" presStyleCnt="3"/>
      <dgm:spPr/>
      <dgm:t>
        <a:bodyPr/>
        <a:lstStyle/>
        <a:p>
          <a:endParaRPr lang="sv-SE"/>
        </a:p>
      </dgm:t>
    </dgm:pt>
    <dgm:pt modelId="{7F6E61CC-8700-4D83-B4E7-91368A2A890C}" type="pres">
      <dgm:prSet presAssocID="{4CA6A3CC-E7D8-4E99-9868-2B32F846CD05}" presName="hierRoot2" presStyleCnt="0">
        <dgm:presLayoutVars>
          <dgm:hierBranch val="init"/>
        </dgm:presLayoutVars>
      </dgm:prSet>
      <dgm:spPr/>
    </dgm:pt>
    <dgm:pt modelId="{D19FE02E-CA04-484D-872A-83C912BC2774}" type="pres">
      <dgm:prSet presAssocID="{4CA6A3CC-E7D8-4E99-9868-2B32F846CD05}" presName="rootComposite" presStyleCnt="0"/>
      <dgm:spPr/>
    </dgm:pt>
    <dgm:pt modelId="{67DD9A31-EA59-4255-A7B2-05171A06D9CE}" type="pres">
      <dgm:prSet presAssocID="{4CA6A3CC-E7D8-4E99-9868-2B32F846CD05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40B38A1-FCE3-4998-B3AD-6516579D57CD}" type="pres">
      <dgm:prSet presAssocID="{4CA6A3CC-E7D8-4E99-9868-2B32F846CD05}" presName="rootConnector" presStyleLbl="node4" presStyleIdx="1" presStyleCnt="3"/>
      <dgm:spPr/>
      <dgm:t>
        <a:bodyPr/>
        <a:lstStyle/>
        <a:p>
          <a:endParaRPr lang="sv-SE"/>
        </a:p>
      </dgm:t>
    </dgm:pt>
    <dgm:pt modelId="{2DCBB8BB-483D-4301-A5CD-9EC3B38981DD}" type="pres">
      <dgm:prSet presAssocID="{4CA6A3CC-E7D8-4E99-9868-2B32F846CD05}" presName="hierChild4" presStyleCnt="0"/>
      <dgm:spPr/>
    </dgm:pt>
    <dgm:pt modelId="{49DEBBA7-08DE-4CA8-BA01-FF0A8674EC14}" type="pres">
      <dgm:prSet presAssocID="{4CA6A3CC-E7D8-4E99-9868-2B32F846CD05}" presName="hierChild5" presStyleCnt="0"/>
      <dgm:spPr/>
    </dgm:pt>
    <dgm:pt modelId="{678F9E39-9072-46A4-BE39-70B81015F17E}" type="pres">
      <dgm:prSet presAssocID="{01F0E4C1-739E-4714-98BE-884EF2C4DC0F}" presName="Name37" presStyleLbl="parChTrans1D4" presStyleIdx="2" presStyleCnt="3"/>
      <dgm:spPr/>
      <dgm:t>
        <a:bodyPr/>
        <a:lstStyle/>
        <a:p>
          <a:endParaRPr lang="sv-SE"/>
        </a:p>
      </dgm:t>
    </dgm:pt>
    <dgm:pt modelId="{8D05822F-383A-4667-9D6E-E70388C22AF8}" type="pres">
      <dgm:prSet presAssocID="{1155EEE8-28F2-43B9-9A4A-258BBD4904C6}" presName="hierRoot2" presStyleCnt="0">
        <dgm:presLayoutVars>
          <dgm:hierBranch val="init"/>
        </dgm:presLayoutVars>
      </dgm:prSet>
      <dgm:spPr/>
    </dgm:pt>
    <dgm:pt modelId="{E26E0F27-BC4A-4A8B-93D6-13EF500D524B}" type="pres">
      <dgm:prSet presAssocID="{1155EEE8-28F2-43B9-9A4A-258BBD4904C6}" presName="rootComposite" presStyleCnt="0"/>
      <dgm:spPr/>
    </dgm:pt>
    <dgm:pt modelId="{DC103E61-0D9F-4B2B-B058-AA49B2424E96}" type="pres">
      <dgm:prSet presAssocID="{1155EEE8-28F2-43B9-9A4A-258BBD4904C6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614FE282-C5BD-4C7E-9DA4-DC16F9C5471E}" type="pres">
      <dgm:prSet presAssocID="{1155EEE8-28F2-43B9-9A4A-258BBD4904C6}" presName="rootConnector" presStyleLbl="node4" presStyleIdx="2" presStyleCnt="3"/>
      <dgm:spPr/>
      <dgm:t>
        <a:bodyPr/>
        <a:lstStyle/>
        <a:p>
          <a:endParaRPr lang="sv-SE"/>
        </a:p>
      </dgm:t>
    </dgm:pt>
    <dgm:pt modelId="{7AA117E2-278A-44B3-B051-4781F499D08A}" type="pres">
      <dgm:prSet presAssocID="{1155EEE8-28F2-43B9-9A4A-258BBD4904C6}" presName="hierChild4" presStyleCnt="0"/>
      <dgm:spPr/>
    </dgm:pt>
    <dgm:pt modelId="{E5841367-3E9F-4DA1-A965-6A6DAECC4A81}" type="pres">
      <dgm:prSet presAssocID="{1155EEE8-28F2-43B9-9A4A-258BBD4904C6}" presName="hierChild5" presStyleCnt="0"/>
      <dgm:spPr/>
    </dgm:pt>
    <dgm:pt modelId="{4AE43EFC-BD1B-436C-8AC3-B4CB21D3D3DF}" type="pres">
      <dgm:prSet presAssocID="{D5EA6299-C282-4B28-BB5C-FE71B027DB12}" presName="hierChild5" presStyleCnt="0"/>
      <dgm:spPr/>
    </dgm:pt>
    <dgm:pt modelId="{EE15E9D2-E690-4CAE-ACFF-8D060A0E50AC}" type="pres">
      <dgm:prSet presAssocID="{3CD1D772-E2CC-434C-A625-147C70169913}" presName="hierChild5" presStyleCnt="0"/>
      <dgm:spPr/>
    </dgm:pt>
    <dgm:pt modelId="{4F5FA0D0-7586-482A-B42C-6EBE50B4FF1F}" type="pres">
      <dgm:prSet presAssocID="{FECE2950-C680-4E9F-ABAB-8CCE19C427F2}" presName="Name111" presStyleLbl="parChTrans1D3" presStyleIdx="3" presStyleCnt="4"/>
      <dgm:spPr/>
      <dgm:t>
        <a:bodyPr/>
        <a:lstStyle/>
        <a:p>
          <a:endParaRPr lang="sv-SE"/>
        </a:p>
      </dgm:t>
    </dgm:pt>
    <dgm:pt modelId="{F43E7606-25C3-4A78-8DE2-7EE7082C580D}" type="pres">
      <dgm:prSet presAssocID="{7DB6EA4D-5F54-4362-B2E7-78FFDB2DC4CC}" presName="hierRoot3" presStyleCnt="0">
        <dgm:presLayoutVars>
          <dgm:hierBranch val="init"/>
        </dgm:presLayoutVars>
      </dgm:prSet>
      <dgm:spPr/>
    </dgm:pt>
    <dgm:pt modelId="{132B75B9-B22F-4BD8-B96C-65BEED1B9497}" type="pres">
      <dgm:prSet presAssocID="{7DB6EA4D-5F54-4362-B2E7-78FFDB2DC4CC}" presName="rootComposite3" presStyleCnt="0"/>
      <dgm:spPr/>
    </dgm:pt>
    <dgm:pt modelId="{ECCAE7EF-8C1D-4966-8260-30885FB5E1C8}" type="pres">
      <dgm:prSet presAssocID="{7DB6EA4D-5F54-4362-B2E7-78FFDB2DC4CC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A654CDFB-538D-41EA-A36F-EAF36F0CECB7}" type="pres">
      <dgm:prSet presAssocID="{7DB6EA4D-5F54-4362-B2E7-78FFDB2DC4CC}" presName="rootConnector3" presStyleLbl="asst2" presStyleIdx="0" presStyleCnt="1"/>
      <dgm:spPr/>
      <dgm:t>
        <a:bodyPr/>
        <a:lstStyle/>
        <a:p>
          <a:endParaRPr lang="sv-SE"/>
        </a:p>
      </dgm:t>
    </dgm:pt>
    <dgm:pt modelId="{9FC4BBCA-B24F-45D4-82D8-D5724E4D5491}" type="pres">
      <dgm:prSet presAssocID="{7DB6EA4D-5F54-4362-B2E7-78FFDB2DC4CC}" presName="hierChild6" presStyleCnt="0"/>
      <dgm:spPr/>
    </dgm:pt>
    <dgm:pt modelId="{6805AE76-A05D-481A-BC86-12E759E3AE6C}" type="pres">
      <dgm:prSet presAssocID="{7DB6EA4D-5F54-4362-B2E7-78FFDB2DC4CC}" presName="hierChild7" presStyleCnt="0"/>
      <dgm:spPr/>
    </dgm:pt>
    <dgm:pt modelId="{7AD2F0BC-FB17-49C6-91D6-234577243DDC}" type="pres">
      <dgm:prSet presAssocID="{400BC805-BE57-41E9-83BD-63E8AC773BF4}" presName="hierChild3" presStyleCnt="0"/>
      <dgm:spPr/>
    </dgm:pt>
  </dgm:ptLst>
  <dgm:cxnLst>
    <dgm:cxn modelId="{2618C6AB-93BB-4864-AAAF-E61855026461}" srcId="{1C66E77D-4F77-4BFB-BE75-AED9EBA6FB28}" destId="{BA3880EC-49D3-4BF0-9416-8F2603E5D806}" srcOrd="0" destOrd="0" parTransId="{FC31BBC3-EA69-4493-9C00-319D56E24416}" sibTransId="{089C5C52-7C08-4A7A-8216-D3F64095F40B}"/>
    <dgm:cxn modelId="{DFA1E8AF-1790-419D-9804-9F99FBD07560}" type="presOf" srcId="{BA3880EC-49D3-4BF0-9416-8F2603E5D806}" destId="{0725D11E-E137-4074-BCA5-9E05B85BEA0D}" srcOrd="0" destOrd="0" presId="urn:microsoft.com/office/officeart/2005/8/layout/orgChart1"/>
    <dgm:cxn modelId="{C0807AFB-5EB9-4B78-9D18-EA3CE33E9628}" type="presOf" srcId="{7DB6EA4D-5F54-4362-B2E7-78FFDB2DC4CC}" destId="{ECCAE7EF-8C1D-4966-8260-30885FB5E1C8}" srcOrd="0" destOrd="0" presId="urn:microsoft.com/office/officeart/2005/8/layout/orgChart1"/>
    <dgm:cxn modelId="{32957B1B-2C48-48EE-A74E-8451F0B1A0C6}" srcId="{3CD1D772-E2CC-434C-A625-147C70169913}" destId="{D5EA6299-C282-4B28-BB5C-FE71B027DB12}" srcOrd="3" destOrd="0" parTransId="{53D2B121-1D7D-4963-BD8A-C8E5D0B502D2}" sibTransId="{73FBD787-C289-4779-AE45-A10714B2EC66}"/>
    <dgm:cxn modelId="{B4BE58DA-C00C-4EED-9524-BD5CFB334F3F}" type="presOf" srcId="{400BC805-BE57-41E9-83BD-63E8AC773BF4}" destId="{D83A35EB-2D36-4269-8F8F-AD34D290B8C7}" srcOrd="1" destOrd="0" presId="urn:microsoft.com/office/officeart/2005/8/layout/orgChart1"/>
    <dgm:cxn modelId="{8CDCE675-4C52-45A9-964F-8D430626122E}" type="presOf" srcId="{3CD1D772-E2CC-434C-A625-147C70169913}" destId="{349FF9E1-0516-4D89-BAAE-68DD15AB1609}" srcOrd="1" destOrd="0" presId="urn:microsoft.com/office/officeart/2005/8/layout/orgChart1"/>
    <dgm:cxn modelId="{ACFD0237-BB03-4C97-AED8-AF6685A354A1}" type="presOf" srcId="{400BC805-BE57-41E9-83BD-63E8AC773BF4}" destId="{15FA0C93-16A7-4CC9-8CD7-BED7C900653B}" srcOrd="0" destOrd="0" presId="urn:microsoft.com/office/officeart/2005/8/layout/orgChart1"/>
    <dgm:cxn modelId="{9411658D-2B9B-493E-83C0-08BB63C1BAF8}" type="presOf" srcId="{AA88DB48-E32D-4F24-A558-240AB0992938}" destId="{8A7A4716-6FC2-4912-A68A-82BAF81E97C2}" srcOrd="0" destOrd="0" presId="urn:microsoft.com/office/officeart/2005/8/layout/orgChart1"/>
    <dgm:cxn modelId="{0441B726-343E-49E2-A60C-D372D5EE67EA}" type="presOf" srcId="{7DB6EA4D-5F54-4362-B2E7-78FFDB2DC4CC}" destId="{A654CDFB-538D-41EA-A36F-EAF36F0CECB7}" srcOrd="1" destOrd="0" presId="urn:microsoft.com/office/officeart/2005/8/layout/orgChart1"/>
    <dgm:cxn modelId="{91ED23DE-1CF3-47D1-A7A5-8B3D147631B6}" type="presOf" srcId="{68756421-33E5-4E84-9C69-BA1DCB9220D5}" destId="{01A92218-2E03-482D-BFE9-79A17A1DE7D4}" srcOrd="0" destOrd="0" presId="urn:microsoft.com/office/officeart/2005/8/layout/orgChart1"/>
    <dgm:cxn modelId="{0929976D-82F7-4625-A9E8-2E283E82938F}" srcId="{D5EA6299-C282-4B28-BB5C-FE71B027DB12}" destId="{1155EEE8-28F2-43B9-9A4A-258BBD4904C6}" srcOrd="1" destOrd="0" parTransId="{01F0E4C1-739E-4714-98BE-884EF2C4DC0F}" sibTransId="{7FC9BE0D-E45B-472F-A9CF-DD2EBF8FA651}"/>
    <dgm:cxn modelId="{D2F0BE0D-1235-41B8-B836-BBB1970D218F}" srcId="{3CD1D772-E2CC-434C-A625-147C70169913}" destId="{1C66E77D-4F77-4BFB-BE75-AED9EBA6FB28}" srcOrd="2" destOrd="0" parTransId="{AA88DB48-E32D-4F24-A558-240AB0992938}" sibTransId="{1B5295F2-EEC2-4235-AF8C-ED51BF61E13F}"/>
    <dgm:cxn modelId="{2F99E1B1-21A6-4385-9843-243E91B2C419}" type="presOf" srcId="{7BA3CE3B-A70E-44CB-886E-C46D48D39176}" destId="{5F93A684-0CC3-4960-9538-8F1FC837C033}" srcOrd="0" destOrd="0" presId="urn:microsoft.com/office/officeart/2005/8/layout/orgChart1"/>
    <dgm:cxn modelId="{0AF80B33-533D-443B-BC20-E8347D0B5DE7}" type="presOf" srcId="{75464A9E-EB8A-4A62-A4E0-280B5DE7FA27}" destId="{7EF3B6A0-B36E-44BC-A2BB-190E70A75A48}" srcOrd="0" destOrd="0" presId="urn:microsoft.com/office/officeart/2005/8/layout/orgChart1"/>
    <dgm:cxn modelId="{6255DF90-0322-4CC1-80A5-B35831FF6533}" type="presOf" srcId="{01F0E4C1-739E-4714-98BE-884EF2C4DC0F}" destId="{678F9E39-9072-46A4-BE39-70B81015F17E}" srcOrd="0" destOrd="0" presId="urn:microsoft.com/office/officeart/2005/8/layout/orgChart1"/>
    <dgm:cxn modelId="{3920B02B-7552-4818-B3EC-DB058D815C3A}" type="presOf" srcId="{FC31BBC3-EA69-4493-9C00-319D56E24416}" destId="{6FFAB152-01F0-4028-BDE9-C0D4194751BD}" srcOrd="0" destOrd="0" presId="urn:microsoft.com/office/officeart/2005/8/layout/orgChart1"/>
    <dgm:cxn modelId="{0EFCEB5F-54E9-4D12-B1BC-F69B0B0C5271}" type="presOf" srcId="{53D2B121-1D7D-4963-BD8A-C8E5D0B502D2}" destId="{0BE7D462-C80B-4B83-BCFD-BE9F57DD0375}" srcOrd="0" destOrd="0" presId="urn:microsoft.com/office/officeart/2005/8/layout/orgChart1"/>
    <dgm:cxn modelId="{E9D6B96E-2358-4318-B64F-003591B0CAA6}" type="presOf" srcId="{D5EA6299-C282-4B28-BB5C-FE71B027DB12}" destId="{45BE6BB4-5E20-45DE-9808-ECC92F32CC2B}" srcOrd="0" destOrd="0" presId="urn:microsoft.com/office/officeart/2005/8/layout/orgChart1"/>
    <dgm:cxn modelId="{9C5F433B-4CA6-4F64-B37D-62254A10232D}" srcId="{400BC805-BE57-41E9-83BD-63E8AC773BF4}" destId="{3CD1D772-E2CC-434C-A625-147C70169913}" srcOrd="0" destOrd="0" parTransId="{E66FD7EA-D6D5-4290-B62E-1352436C2951}" sibTransId="{D671FAC3-E2E0-46F7-AC69-4787E80F98D5}"/>
    <dgm:cxn modelId="{4986622A-F734-46D1-BFBA-A82A2057BEF0}" type="presOf" srcId="{3CD1D772-E2CC-434C-A625-147C70169913}" destId="{7EA5A0CF-A017-4DE6-909C-8D30831EAACA}" srcOrd="0" destOrd="0" presId="urn:microsoft.com/office/officeart/2005/8/layout/orgChart1"/>
    <dgm:cxn modelId="{6ABFF257-1E44-41D3-B9E9-A7B6E00EEA45}" type="presOf" srcId="{1C66E77D-4F77-4BFB-BE75-AED9EBA6FB28}" destId="{793556AB-F066-4D48-BF69-888EA9BAE402}" srcOrd="1" destOrd="0" presId="urn:microsoft.com/office/officeart/2005/8/layout/orgChart1"/>
    <dgm:cxn modelId="{13EA5B8F-E1C9-4F12-9287-ACAD40DCE803}" type="presOf" srcId="{4CA6A3CC-E7D8-4E99-9868-2B32F846CD05}" destId="{240B38A1-FCE3-4998-B3AD-6516579D57CD}" srcOrd="1" destOrd="0" presId="urn:microsoft.com/office/officeart/2005/8/layout/orgChart1"/>
    <dgm:cxn modelId="{CCF7F5B3-1034-412C-BBAD-E9317067630D}" srcId="{3CD1D772-E2CC-434C-A625-147C70169913}" destId="{7DB6EA4D-5F54-4362-B2E7-78FFDB2DC4CC}" srcOrd="0" destOrd="0" parTransId="{FECE2950-C680-4E9F-ABAB-8CCE19C427F2}" sibTransId="{F934CE1A-9134-4E7D-A869-77C6F3D17A1D}"/>
    <dgm:cxn modelId="{B182F879-65F9-4138-BB94-6CB779B59104}" srcId="{D5EA6299-C282-4B28-BB5C-FE71B027DB12}" destId="{4CA6A3CC-E7D8-4E99-9868-2B32F846CD05}" srcOrd="0" destOrd="0" parTransId="{CA9D2919-A219-4605-8A62-74D85AF6B219}" sibTransId="{AE353036-2149-4FB6-8991-90CA53D2619C}"/>
    <dgm:cxn modelId="{45F85CA6-025A-421E-B0E2-7C651CAF6CD6}" type="presOf" srcId="{1C66E77D-4F77-4BFB-BE75-AED9EBA6FB28}" destId="{F94ACB5D-564E-47CC-99FA-0CEC4A5B7184}" srcOrd="0" destOrd="0" presId="urn:microsoft.com/office/officeart/2005/8/layout/orgChart1"/>
    <dgm:cxn modelId="{193F58D4-72F6-4E17-88C4-1D9B19C07A78}" type="presOf" srcId="{1155EEE8-28F2-43B9-9A4A-258BBD4904C6}" destId="{DC103E61-0D9F-4B2B-B058-AA49B2424E96}" srcOrd="0" destOrd="0" presId="urn:microsoft.com/office/officeart/2005/8/layout/orgChart1"/>
    <dgm:cxn modelId="{78431774-E95B-4340-91BB-5F13D521F63B}" type="presOf" srcId="{FECE2950-C680-4E9F-ABAB-8CCE19C427F2}" destId="{4F5FA0D0-7586-482A-B42C-6EBE50B4FF1F}" srcOrd="0" destOrd="0" presId="urn:microsoft.com/office/officeart/2005/8/layout/orgChart1"/>
    <dgm:cxn modelId="{C646A5E5-025F-47EA-A452-DD90770E60A8}" type="presOf" srcId="{4CA6A3CC-E7D8-4E99-9868-2B32F846CD05}" destId="{67DD9A31-EA59-4255-A7B2-05171A06D9CE}" srcOrd="0" destOrd="0" presId="urn:microsoft.com/office/officeart/2005/8/layout/orgChart1"/>
    <dgm:cxn modelId="{455832D8-A255-43E1-8E18-7B0DA4790E7E}" type="presOf" srcId="{1155EEE8-28F2-43B9-9A4A-258BBD4904C6}" destId="{614FE282-C5BD-4C7E-9DA4-DC16F9C5471E}" srcOrd="1" destOrd="0" presId="urn:microsoft.com/office/officeart/2005/8/layout/orgChart1"/>
    <dgm:cxn modelId="{0FA2073D-57FB-4A46-BE9F-00AC4C3D1B11}" srcId="{3CD1D772-E2CC-434C-A625-147C70169913}" destId="{75464A9E-EB8A-4A62-A4E0-280B5DE7FA27}" srcOrd="1" destOrd="0" parTransId="{7BA3CE3B-A70E-44CB-886E-C46D48D39176}" sibTransId="{22E10DE7-5B03-42B4-BFC2-4195215D1B57}"/>
    <dgm:cxn modelId="{7D258797-93BE-4AA9-9547-794DA6ADC6FC}" type="presOf" srcId="{BA3880EC-49D3-4BF0-9416-8F2603E5D806}" destId="{7B7E1DCF-4869-4874-8746-ED01302D8CD1}" srcOrd="1" destOrd="0" presId="urn:microsoft.com/office/officeart/2005/8/layout/orgChart1"/>
    <dgm:cxn modelId="{D548F209-5CD8-41E0-8F15-04106A5AE94E}" type="presOf" srcId="{75464A9E-EB8A-4A62-A4E0-280B5DE7FA27}" destId="{D27E6706-A66D-4699-9785-EE9D71D95E0F}" srcOrd="1" destOrd="0" presId="urn:microsoft.com/office/officeart/2005/8/layout/orgChart1"/>
    <dgm:cxn modelId="{FD373808-2C9F-4288-B7A1-ECC3CAC6AB30}" srcId="{68756421-33E5-4E84-9C69-BA1DCB9220D5}" destId="{400BC805-BE57-41E9-83BD-63E8AC773BF4}" srcOrd="0" destOrd="0" parTransId="{85E770B5-222C-4050-B7C9-F6288D170D45}" sibTransId="{BACC3511-04F8-4BC7-AB9D-47EFD5BE4E4C}"/>
    <dgm:cxn modelId="{F83BA7FC-6728-4734-9493-2F6E3F4EF779}" type="presOf" srcId="{CA9D2919-A219-4605-8A62-74D85AF6B219}" destId="{0BF82EEC-8BFD-4E63-98A8-77FA4613DF91}" srcOrd="0" destOrd="0" presId="urn:microsoft.com/office/officeart/2005/8/layout/orgChart1"/>
    <dgm:cxn modelId="{C802DA24-4D38-4296-9D24-541CD493C01C}" type="presOf" srcId="{E66FD7EA-D6D5-4290-B62E-1352436C2951}" destId="{4268EB4E-FABD-4308-B92F-59EEAA30BD84}" srcOrd="0" destOrd="0" presId="urn:microsoft.com/office/officeart/2005/8/layout/orgChart1"/>
    <dgm:cxn modelId="{C83F6F28-D889-4F6F-ACF3-BB9954263C9D}" type="presOf" srcId="{D5EA6299-C282-4B28-BB5C-FE71B027DB12}" destId="{C47AAD50-DA3C-48A9-B8A0-FC17F5697A83}" srcOrd="1" destOrd="0" presId="urn:microsoft.com/office/officeart/2005/8/layout/orgChart1"/>
    <dgm:cxn modelId="{286E74B0-F42C-4328-B083-D12B299E164F}" type="presParOf" srcId="{01A92218-2E03-482D-BFE9-79A17A1DE7D4}" destId="{ACB37A29-4B35-4825-A079-2CE2C9D27D4E}" srcOrd="0" destOrd="0" presId="urn:microsoft.com/office/officeart/2005/8/layout/orgChart1"/>
    <dgm:cxn modelId="{287397C5-3F24-4AC0-ACA7-A064843389BE}" type="presParOf" srcId="{ACB37A29-4B35-4825-A079-2CE2C9D27D4E}" destId="{7BDDD25F-0728-4098-AC4B-8CBE52396D99}" srcOrd="0" destOrd="0" presId="urn:microsoft.com/office/officeart/2005/8/layout/orgChart1"/>
    <dgm:cxn modelId="{EB28E9C7-3A64-4497-B921-47A5C1C4607A}" type="presParOf" srcId="{7BDDD25F-0728-4098-AC4B-8CBE52396D99}" destId="{15FA0C93-16A7-4CC9-8CD7-BED7C900653B}" srcOrd="0" destOrd="0" presId="urn:microsoft.com/office/officeart/2005/8/layout/orgChart1"/>
    <dgm:cxn modelId="{7C465826-4992-426B-8AAC-C83E525401CE}" type="presParOf" srcId="{7BDDD25F-0728-4098-AC4B-8CBE52396D99}" destId="{D83A35EB-2D36-4269-8F8F-AD34D290B8C7}" srcOrd="1" destOrd="0" presId="urn:microsoft.com/office/officeart/2005/8/layout/orgChart1"/>
    <dgm:cxn modelId="{CB0FEBB3-B50E-4E9F-9199-EF400A0B5AA1}" type="presParOf" srcId="{ACB37A29-4B35-4825-A079-2CE2C9D27D4E}" destId="{441D9AD6-30FB-4CDE-A0A2-3162E9726CD6}" srcOrd="1" destOrd="0" presId="urn:microsoft.com/office/officeart/2005/8/layout/orgChart1"/>
    <dgm:cxn modelId="{A05E1F7F-0C31-4DD9-A2CA-CD76AF83C6CB}" type="presParOf" srcId="{441D9AD6-30FB-4CDE-A0A2-3162E9726CD6}" destId="{4268EB4E-FABD-4308-B92F-59EEAA30BD84}" srcOrd="0" destOrd="0" presId="urn:microsoft.com/office/officeart/2005/8/layout/orgChart1"/>
    <dgm:cxn modelId="{94222FA4-E34C-4AA3-A3D6-76570EF11493}" type="presParOf" srcId="{441D9AD6-30FB-4CDE-A0A2-3162E9726CD6}" destId="{4DC93548-C59F-42E1-9BA5-F105410064BB}" srcOrd="1" destOrd="0" presId="urn:microsoft.com/office/officeart/2005/8/layout/orgChart1"/>
    <dgm:cxn modelId="{C8618904-3E7C-4FB0-B83E-3C5A4FF43036}" type="presParOf" srcId="{4DC93548-C59F-42E1-9BA5-F105410064BB}" destId="{86D06EB8-F7BF-45F7-BCE0-F71DD6505713}" srcOrd="0" destOrd="0" presId="urn:microsoft.com/office/officeart/2005/8/layout/orgChart1"/>
    <dgm:cxn modelId="{64443D7C-CBA0-4C7A-9B49-05A548A32399}" type="presParOf" srcId="{86D06EB8-F7BF-45F7-BCE0-F71DD6505713}" destId="{7EA5A0CF-A017-4DE6-909C-8D30831EAACA}" srcOrd="0" destOrd="0" presId="urn:microsoft.com/office/officeart/2005/8/layout/orgChart1"/>
    <dgm:cxn modelId="{B3D79A8D-7D88-43D2-9374-C264BB269EE9}" type="presParOf" srcId="{86D06EB8-F7BF-45F7-BCE0-F71DD6505713}" destId="{349FF9E1-0516-4D89-BAAE-68DD15AB1609}" srcOrd="1" destOrd="0" presId="urn:microsoft.com/office/officeart/2005/8/layout/orgChart1"/>
    <dgm:cxn modelId="{47633CF6-7994-4C37-8A34-55E90F0FB1C2}" type="presParOf" srcId="{4DC93548-C59F-42E1-9BA5-F105410064BB}" destId="{5D85DDE9-BADA-41AA-A628-45A518F3099F}" srcOrd="1" destOrd="0" presId="urn:microsoft.com/office/officeart/2005/8/layout/orgChart1"/>
    <dgm:cxn modelId="{DC27D5A6-FCA9-4B01-83B3-CE6C405795DE}" type="presParOf" srcId="{5D85DDE9-BADA-41AA-A628-45A518F3099F}" destId="{5F93A684-0CC3-4960-9538-8F1FC837C033}" srcOrd="0" destOrd="0" presId="urn:microsoft.com/office/officeart/2005/8/layout/orgChart1"/>
    <dgm:cxn modelId="{A9AB52EC-774D-4E42-9ADB-D458130DDB39}" type="presParOf" srcId="{5D85DDE9-BADA-41AA-A628-45A518F3099F}" destId="{AF0554FA-B635-4CA5-B6D1-887DA59C0E9D}" srcOrd="1" destOrd="0" presId="urn:microsoft.com/office/officeart/2005/8/layout/orgChart1"/>
    <dgm:cxn modelId="{7603BDF6-6911-445A-A61A-7B9C882E0F54}" type="presParOf" srcId="{AF0554FA-B635-4CA5-B6D1-887DA59C0E9D}" destId="{6B13B4FF-F614-4A3B-A38F-B40872F94158}" srcOrd="0" destOrd="0" presId="urn:microsoft.com/office/officeart/2005/8/layout/orgChart1"/>
    <dgm:cxn modelId="{6B8DF968-2A68-4FC4-BE71-D7BB73DA79C3}" type="presParOf" srcId="{6B13B4FF-F614-4A3B-A38F-B40872F94158}" destId="{7EF3B6A0-B36E-44BC-A2BB-190E70A75A48}" srcOrd="0" destOrd="0" presId="urn:microsoft.com/office/officeart/2005/8/layout/orgChart1"/>
    <dgm:cxn modelId="{35297FD5-0B51-40CF-BEB0-3BF47722222A}" type="presParOf" srcId="{6B13B4FF-F614-4A3B-A38F-B40872F94158}" destId="{D27E6706-A66D-4699-9785-EE9D71D95E0F}" srcOrd="1" destOrd="0" presId="urn:microsoft.com/office/officeart/2005/8/layout/orgChart1"/>
    <dgm:cxn modelId="{B1C846A6-4E05-41BA-BB4E-298E9E6DFCD7}" type="presParOf" srcId="{AF0554FA-B635-4CA5-B6D1-887DA59C0E9D}" destId="{2B51D189-77B1-4121-8B96-5C1A622B4DEA}" srcOrd="1" destOrd="0" presId="urn:microsoft.com/office/officeart/2005/8/layout/orgChart1"/>
    <dgm:cxn modelId="{BCCF6F6F-C011-4068-B529-4014DD103E08}" type="presParOf" srcId="{AF0554FA-B635-4CA5-B6D1-887DA59C0E9D}" destId="{461FADE6-604F-45CF-93CE-165410A2E03F}" srcOrd="2" destOrd="0" presId="urn:microsoft.com/office/officeart/2005/8/layout/orgChart1"/>
    <dgm:cxn modelId="{97C588AC-5C5F-4D18-AE6D-7A68564F7E83}" type="presParOf" srcId="{5D85DDE9-BADA-41AA-A628-45A518F3099F}" destId="{8A7A4716-6FC2-4912-A68A-82BAF81E97C2}" srcOrd="2" destOrd="0" presId="urn:microsoft.com/office/officeart/2005/8/layout/orgChart1"/>
    <dgm:cxn modelId="{00BA5710-FFB7-4C21-A84E-602339696741}" type="presParOf" srcId="{5D85DDE9-BADA-41AA-A628-45A518F3099F}" destId="{FDE2CBF4-466A-4911-8D43-843C08CC9131}" srcOrd="3" destOrd="0" presId="urn:microsoft.com/office/officeart/2005/8/layout/orgChart1"/>
    <dgm:cxn modelId="{174A0B51-BFE9-41A6-90FD-0CA7F0B975CB}" type="presParOf" srcId="{FDE2CBF4-466A-4911-8D43-843C08CC9131}" destId="{2B0129C2-870D-4B97-8A2C-24A2190B0D55}" srcOrd="0" destOrd="0" presId="urn:microsoft.com/office/officeart/2005/8/layout/orgChart1"/>
    <dgm:cxn modelId="{F6D5383F-85AC-493A-ADDF-924085A0F61A}" type="presParOf" srcId="{2B0129C2-870D-4B97-8A2C-24A2190B0D55}" destId="{F94ACB5D-564E-47CC-99FA-0CEC4A5B7184}" srcOrd="0" destOrd="0" presId="urn:microsoft.com/office/officeart/2005/8/layout/orgChart1"/>
    <dgm:cxn modelId="{F185C62A-E6AD-4E89-B708-37225642AD21}" type="presParOf" srcId="{2B0129C2-870D-4B97-8A2C-24A2190B0D55}" destId="{793556AB-F066-4D48-BF69-888EA9BAE402}" srcOrd="1" destOrd="0" presId="urn:microsoft.com/office/officeart/2005/8/layout/orgChart1"/>
    <dgm:cxn modelId="{DAEC0864-75F9-4815-8733-EFEA7288B85F}" type="presParOf" srcId="{FDE2CBF4-466A-4911-8D43-843C08CC9131}" destId="{52AFFCB1-1320-46A1-A119-91EA1029181B}" srcOrd="1" destOrd="0" presId="urn:microsoft.com/office/officeart/2005/8/layout/orgChart1"/>
    <dgm:cxn modelId="{7E6F61A0-10BC-4C55-9AA0-7CDE2BF728A4}" type="presParOf" srcId="{52AFFCB1-1320-46A1-A119-91EA1029181B}" destId="{6FFAB152-01F0-4028-BDE9-C0D4194751BD}" srcOrd="0" destOrd="0" presId="urn:microsoft.com/office/officeart/2005/8/layout/orgChart1"/>
    <dgm:cxn modelId="{2D515174-AA64-4C4C-8147-F0BBEEF59DD5}" type="presParOf" srcId="{52AFFCB1-1320-46A1-A119-91EA1029181B}" destId="{555D70AD-15ED-4890-88DE-E73F2AEA573A}" srcOrd="1" destOrd="0" presId="urn:microsoft.com/office/officeart/2005/8/layout/orgChart1"/>
    <dgm:cxn modelId="{015AFF6D-21B0-4DD2-BA54-1BEE036CAAAF}" type="presParOf" srcId="{555D70AD-15ED-4890-88DE-E73F2AEA573A}" destId="{B1A66BA9-99FB-42FD-8E89-88FE64A2EF56}" srcOrd="0" destOrd="0" presId="urn:microsoft.com/office/officeart/2005/8/layout/orgChart1"/>
    <dgm:cxn modelId="{5FFB4BDD-69AE-4987-9D69-5D2C5A47B781}" type="presParOf" srcId="{B1A66BA9-99FB-42FD-8E89-88FE64A2EF56}" destId="{0725D11E-E137-4074-BCA5-9E05B85BEA0D}" srcOrd="0" destOrd="0" presId="urn:microsoft.com/office/officeart/2005/8/layout/orgChart1"/>
    <dgm:cxn modelId="{8C62DDBE-7E2B-4D36-BAD7-24A43CBC06ED}" type="presParOf" srcId="{B1A66BA9-99FB-42FD-8E89-88FE64A2EF56}" destId="{7B7E1DCF-4869-4874-8746-ED01302D8CD1}" srcOrd="1" destOrd="0" presId="urn:microsoft.com/office/officeart/2005/8/layout/orgChart1"/>
    <dgm:cxn modelId="{99530BA8-C72F-4FA6-A3F4-82B91EDE09AC}" type="presParOf" srcId="{555D70AD-15ED-4890-88DE-E73F2AEA573A}" destId="{3D8BF78C-5223-415E-8198-9218077F2001}" srcOrd="1" destOrd="0" presId="urn:microsoft.com/office/officeart/2005/8/layout/orgChart1"/>
    <dgm:cxn modelId="{98054F6B-9C44-4FB8-8B75-3A98BB4C0746}" type="presParOf" srcId="{555D70AD-15ED-4890-88DE-E73F2AEA573A}" destId="{CD2A5667-5E1D-4249-B68F-A7A99DA6167E}" srcOrd="2" destOrd="0" presId="urn:microsoft.com/office/officeart/2005/8/layout/orgChart1"/>
    <dgm:cxn modelId="{9425C520-1AC2-48ED-B663-29ABD916F272}" type="presParOf" srcId="{FDE2CBF4-466A-4911-8D43-843C08CC9131}" destId="{DCDEE2FF-15CC-49E2-BF45-C5C8B75CB8DB}" srcOrd="2" destOrd="0" presId="urn:microsoft.com/office/officeart/2005/8/layout/orgChart1"/>
    <dgm:cxn modelId="{04DA2C2A-8E46-4087-9738-BD1F06A4CA6F}" type="presParOf" srcId="{5D85DDE9-BADA-41AA-A628-45A518F3099F}" destId="{0BE7D462-C80B-4B83-BCFD-BE9F57DD0375}" srcOrd="4" destOrd="0" presId="urn:microsoft.com/office/officeart/2005/8/layout/orgChart1"/>
    <dgm:cxn modelId="{81E9B084-7699-476B-8B5C-67538B9DF0F8}" type="presParOf" srcId="{5D85DDE9-BADA-41AA-A628-45A518F3099F}" destId="{F9EF0528-606A-42C3-8924-428ECFE8D375}" srcOrd="5" destOrd="0" presId="urn:microsoft.com/office/officeart/2005/8/layout/orgChart1"/>
    <dgm:cxn modelId="{D32D9A28-9311-4346-94AE-2F564CE33079}" type="presParOf" srcId="{F9EF0528-606A-42C3-8924-428ECFE8D375}" destId="{2926FCA5-5424-4CEC-8A98-35DE37847C97}" srcOrd="0" destOrd="0" presId="urn:microsoft.com/office/officeart/2005/8/layout/orgChart1"/>
    <dgm:cxn modelId="{BD14E5B9-9D76-4E92-9708-A034B386EA6B}" type="presParOf" srcId="{2926FCA5-5424-4CEC-8A98-35DE37847C97}" destId="{45BE6BB4-5E20-45DE-9808-ECC92F32CC2B}" srcOrd="0" destOrd="0" presId="urn:microsoft.com/office/officeart/2005/8/layout/orgChart1"/>
    <dgm:cxn modelId="{D76D24A3-ED30-4932-9CAB-F9FB10922FDF}" type="presParOf" srcId="{2926FCA5-5424-4CEC-8A98-35DE37847C97}" destId="{C47AAD50-DA3C-48A9-B8A0-FC17F5697A83}" srcOrd="1" destOrd="0" presId="urn:microsoft.com/office/officeart/2005/8/layout/orgChart1"/>
    <dgm:cxn modelId="{A8330197-3D8E-4C0E-93A0-4256192BA590}" type="presParOf" srcId="{F9EF0528-606A-42C3-8924-428ECFE8D375}" destId="{E6AB3E2E-41A4-4EB0-A5A2-2C6B87C6D85E}" srcOrd="1" destOrd="0" presId="urn:microsoft.com/office/officeart/2005/8/layout/orgChart1"/>
    <dgm:cxn modelId="{42C374A7-1C43-49E8-946B-3451AC9A3189}" type="presParOf" srcId="{E6AB3E2E-41A4-4EB0-A5A2-2C6B87C6D85E}" destId="{0BF82EEC-8BFD-4E63-98A8-77FA4613DF91}" srcOrd="0" destOrd="0" presId="urn:microsoft.com/office/officeart/2005/8/layout/orgChart1"/>
    <dgm:cxn modelId="{77019312-C1A6-4914-8E39-F80E6549AAD0}" type="presParOf" srcId="{E6AB3E2E-41A4-4EB0-A5A2-2C6B87C6D85E}" destId="{7F6E61CC-8700-4D83-B4E7-91368A2A890C}" srcOrd="1" destOrd="0" presId="urn:microsoft.com/office/officeart/2005/8/layout/orgChart1"/>
    <dgm:cxn modelId="{066BA772-FE6E-4DBA-86AE-3CB7CB33052C}" type="presParOf" srcId="{7F6E61CC-8700-4D83-B4E7-91368A2A890C}" destId="{D19FE02E-CA04-484D-872A-83C912BC2774}" srcOrd="0" destOrd="0" presId="urn:microsoft.com/office/officeart/2005/8/layout/orgChart1"/>
    <dgm:cxn modelId="{52932CD2-26E4-4029-8E27-5B6A1F427914}" type="presParOf" srcId="{D19FE02E-CA04-484D-872A-83C912BC2774}" destId="{67DD9A31-EA59-4255-A7B2-05171A06D9CE}" srcOrd="0" destOrd="0" presId="urn:microsoft.com/office/officeart/2005/8/layout/orgChart1"/>
    <dgm:cxn modelId="{6EA271B8-DD66-4A93-8E0D-DC8033B28810}" type="presParOf" srcId="{D19FE02E-CA04-484D-872A-83C912BC2774}" destId="{240B38A1-FCE3-4998-B3AD-6516579D57CD}" srcOrd="1" destOrd="0" presId="urn:microsoft.com/office/officeart/2005/8/layout/orgChart1"/>
    <dgm:cxn modelId="{90C9634D-9A12-4224-B092-77EFE1F2B95B}" type="presParOf" srcId="{7F6E61CC-8700-4D83-B4E7-91368A2A890C}" destId="{2DCBB8BB-483D-4301-A5CD-9EC3B38981DD}" srcOrd="1" destOrd="0" presId="urn:microsoft.com/office/officeart/2005/8/layout/orgChart1"/>
    <dgm:cxn modelId="{31E7EFED-4408-4AD5-954C-56A90F52C2FE}" type="presParOf" srcId="{7F6E61CC-8700-4D83-B4E7-91368A2A890C}" destId="{49DEBBA7-08DE-4CA8-BA01-FF0A8674EC14}" srcOrd="2" destOrd="0" presId="urn:microsoft.com/office/officeart/2005/8/layout/orgChart1"/>
    <dgm:cxn modelId="{D1F1551A-EA83-4EB7-B512-EFEF5A964EFC}" type="presParOf" srcId="{E6AB3E2E-41A4-4EB0-A5A2-2C6B87C6D85E}" destId="{678F9E39-9072-46A4-BE39-70B81015F17E}" srcOrd="2" destOrd="0" presId="urn:microsoft.com/office/officeart/2005/8/layout/orgChart1"/>
    <dgm:cxn modelId="{AB82A749-B2D3-4F4C-A94A-7C867B7F6782}" type="presParOf" srcId="{E6AB3E2E-41A4-4EB0-A5A2-2C6B87C6D85E}" destId="{8D05822F-383A-4667-9D6E-E70388C22AF8}" srcOrd="3" destOrd="0" presId="urn:microsoft.com/office/officeart/2005/8/layout/orgChart1"/>
    <dgm:cxn modelId="{3A4B2C1B-D2BF-4DBB-9749-8D848D62BDA0}" type="presParOf" srcId="{8D05822F-383A-4667-9D6E-E70388C22AF8}" destId="{E26E0F27-BC4A-4A8B-93D6-13EF500D524B}" srcOrd="0" destOrd="0" presId="urn:microsoft.com/office/officeart/2005/8/layout/orgChart1"/>
    <dgm:cxn modelId="{0CB8EFAE-317A-4B4C-81A8-48AD9E608E07}" type="presParOf" srcId="{E26E0F27-BC4A-4A8B-93D6-13EF500D524B}" destId="{DC103E61-0D9F-4B2B-B058-AA49B2424E96}" srcOrd="0" destOrd="0" presId="urn:microsoft.com/office/officeart/2005/8/layout/orgChart1"/>
    <dgm:cxn modelId="{34CA65B0-3E15-441D-95B0-9A45EA9D2684}" type="presParOf" srcId="{E26E0F27-BC4A-4A8B-93D6-13EF500D524B}" destId="{614FE282-C5BD-4C7E-9DA4-DC16F9C5471E}" srcOrd="1" destOrd="0" presId="urn:microsoft.com/office/officeart/2005/8/layout/orgChart1"/>
    <dgm:cxn modelId="{85D1C55D-EB39-4725-8DEB-D76E395E2A87}" type="presParOf" srcId="{8D05822F-383A-4667-9D6E-E70388C22AF8}" destId="{7AA117E2-278A-44B3-B051-4781F499D08A}" srcOrd="1" destOrd="0" presId="urn:microsoft.com/office/officeart/2005/8/layout/orgChart1"/>
    <dgm:cxn modelId="{A0D028B5-9058-44CA-ABFE-E8C033E8A054}" type="presParOf" srcId="{8D05822F-383A-4667-9D6E-E70388C22AF8}" destId="{E5841367-3E9F-4DA1-A965-6A6DAECC4A81}" srcOrd="2" destOrd="0" presId="urn:microsoft.com/office/officeart/2005/8/layout/orgChart1"/>
    <dgm:cxn modelId="{8EBC76A4-12D7-4E65-89A5-47410CACA636}" type="presParOf" srcId="{F9EF0528-606A-42C3-8924-428ECFE8D375}" destId="{4AE43EFC-BD1B-436C-8AC3-B4CB21D3D3DF}" srcOrd="2" destOrd="0" presId="urn:microsoft.com/office/officeart/2005/8/layout/orgChart1"/>
    <dgm:cxn modelId="{D5F9FCFF-DFC3-4B49-AAA4-DAFF9AA77C06}" type="presParOf" srcId="{4DC93548-C59F-42E1-9BA5-F105410064BB}" destId="{EE15E9D2-E690-4CAE-ACFF-8D060A0E50AC}" srcOrd="2" destOrd="0" presId="urn:microsoft.com/office/officeart/2005/8/layout/orgChart1"/>
    <dgm:cxn modelId="{1A3B808F-4F5F-4B6C-9174-440BF2BF98D4}" type="presParOf" srcId="{EE15E9D2-E690-4CAE-ACFF-8D060A0E50AC}" destId="{4F5FA0D0-7586-482A-B42C-6EBE50B4FF1F}" srcOrd="0" destOrd="0" presId="urn:microsoft.com/office/officeart/2005/8/layout/orgChart1"/>
    <dgm:cxn modelId="{432854DE-60D7-4286-9EE4-263A6D2CB383}" type="presParOf" srcId="{EE15E9D2-E690-4CAE-ACFF-8D060A0E50AC}" destId="{F43E7606-25C3-4A78-8DE2-7EE7082C580D}" srcOrd="1" destOrd="0" presId="urn:microsoft.com/office/officeart/2005/8/layout/orgChart1"/>
    <dgm:cxn modelId="{608067FF-278E-4100-AE65-22630DFCFC8A}" type="presParOf" srcId="{F43E7606-25C3-4A78-8DE2-7EE7082C580D}" destId="{132B75B9-B22F-4BD8-B96C-65BEED1B9497}" srcOrd="0" destOrd="0" presId="urn:microsoft.com/office/officeart/2005/8/layout/orgChart1"/>
    <dgm:cxn modelId="{BEBF5E37-9351-4BC6-8304-622C68368CA2}" type="presParOf" srcId="{132B75B9-B22F-4BD8-B96C-65BEED1B9497}" destId="{ECCAE7EF-8C1D-4966-8260-30885FB5E1C8}" srcOrd="0" destOrd="0" presId="urn:microsoft.com/office/officeart/2005/8/layout/orgChart1"/>
    <dgm:cxn modelId="{C9328F04-C9E8-4FD6-8ED5-8D8AA43510B6}" type="presParOf" srcId="{132B75B9-B22F-4BD8-B96C-65BEED1B9497}" destId="{A654CDFB-538D-41EA-A36F-EAF36F0CECB7}" srcOrd="1" destOrd="0" presId="urn:microsoft.com/office/officeart/2005/8/layout/orgChart1"/>
    <dgm:cxn modelId="{29A0BD46-C855-4C04-B6C4-27A19B0E730E}" type="presParOf" srcId="{F43E7606-25C3-4A78-8DE2-7EE7082C580D}" destId="{9FC4BBCA-B24F-45D4-82D8-D5724E4D5491}" srcOrd="1" destOrd="0" presId="urn:microsoft.com/office/officeart/2005/8/layout/orgChart1"/>
    <dgm:cxn modelId="{3DD13376-BBA9-4368-B620-C55E1A2C0C35}" type="presParOf" srcId="{F43E7606-25C3-4A78-8DE2-7EE7082C580D}" destId="{6805AE76-A05D-481A-BC86-12E759E3AE6C}" srcOrd="2" destOrd="0" presId="urn:microsoft.com/office/officeart/2005/8/layout/orgChart1"/>
    <dgm:cxn modelId="{B4D3081C-5C83-4C25-9E90-32DEFF861D2A}" type="presParOf" srcId="{ACB37A29-4B35-4825-A079-2CE2C9D27D4E}" destId="{7AD2F0BC-FB17-49C6-91D6-234577243DD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5FA0D0-7586-482A-B42C-6EBE50B4FF1F}">
      <dsp:nvSpPr>
        <dsp:cNvPr id="0" name=""/>
        <dsp:cNvSpPr/>
      </dsp:nvSpPr>
      <dsp:spPr>
        <a:xfrm>
          <a:off x="3662583" y="1579208"/>
          <a:ext cx="136872" cy="599632"/>
        </a:xfrm>
        <a:custGeom>
          <a:avLst/>
          <a:gdLst/>
          <a:ahLst/>
          <a:cxnLst/>
          <a:rect l="0" t="0" r="0" b="0"/>
          <a:pathLst>
            <a:path>
              <a:moveTo>
                <a:pt x="136872" y="0"/>
              </a:moveTo>
              <a:lnTo>
                <a:pt x="136872" y="599632"/>
              </a:lnTo>
              <a:lnTo>
                <a:pt x="0" y="599632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8F9E39-9072-46A4-BE39-70B81015F17E}">
      <dsp:nvSpPr>
        <dsp:cNvPr id="0" name=""/>
        <dsp:cNvSpPr/>
      </dsp:nvSpPr>
      <dsp:spPr>
        <a:xfrm>
          <a:off x="4913553" y="3430246"/>
          <a:ext cx="195532" cy="1525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5151"/>
              </a:lnTo>
              <a:lnTo>
                <a:pt x="195532" y="152515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F82EEC-8BFD-4E63-98A8-77FA4613DF91}">
      <dsp:nvSpPr>
        <dsp:cNvPr id="0" name=""/>
        <dsp:cNvSpPr/>
      </dsp:nvSpPr>
      <dsp:spPr>
        <a:xfrm>
          <a:off x="4913553" y="3430246"/>
          <a:ext cx="195532" cy="59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9632"/>
              </a:lnTo>
              <a:lnTo>
                <a:pt x="195532" y="599632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E7D462-C80B-4B83-BCFD-BE9F57DD0375}">
      <dsp:nvSpPr>
        <dsp:cNvPr id="0" name=""/>
        <dsp:cNvSpPr/>
      </dsp:nvSpPr>
      <dsp:spPr>
        <a:xfrm>
          <a:off x="3799456" y="1579208"/>
          <a:ext cx="1635516" cy="1199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2391"/>
              </a:lnTo>
              <a:lnTo>
                <a:pt x="1635516" y="1062391"/>
              </a:lnTo>
              <a:lnTo>
                <a:pt x="1635516" y="1199264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AB152-01F0-4028-BDE9-C0D4194751BD}">
      <dsp:nvSpPr>
        <dsp:cNvPr id="0" name=""/>
        <dsp:cNvSpPr/>
      </dsp:nvSpPr>
      <dsp:spPr>
        <a:xfrm>
          <a:off x="3336260" y="3430246"/>
          <a:ext cx="195532" cy="59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9632"/>
              </a:lnTo>
              <a:lnTo>
                <a:pt x="195532" y="599632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7A4716-6FC2-4912-A68A-82BAF81E97C2}">
      <dsp:nvSpPr>
        <dsp:cNvPr id="0" name=""/>
        <dsp:cNvSpPr/>
      </dsp:nvSpPr>
      <dsp:spPr>
        <a:xfrm>
          <a:off x="3753736" y="1579208"/>
          <a:ext cx="91440" cy="11992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62391"/>
              </a:lnTo>
              <a:lnTo>
                <a:pt x="103942" y="1062391"/>
              </a:lnTo>
              <a:lnTo>
                <a:pt x="103942" y="1199264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93A684-0CC3-4960-9538-8F1FC837C033}">
      <dsp:nvSpPr>
        <dsp:cNvPr id="0" name=""/>
        <dsp:cNvSpPr/>
      </dsp:nvSpPr>
      <dsp:spPr>
        <a:xfrm>
          <a:off x="2222162" y="1579208"/>
          <a:ext cx="1577293" cy="1199264"/>
        </a:xfrm>
        <a:custGeom>
          <a:avLst/>
          <a:gdLst/>
          <a:ahLst/>
          <a:cxnLst/>
          <a:rect l="0" t="0" r="0" b="0"/>
          <a:pathLst>
            <a:path>
              <a:moveTo>
                <a:pt x="1577293" y="0"/>
              </a:moveTo>
              <a:lnTo>
                <a:pt x="1577293" y="1062391"/>
              </a:lnTo>
              <a:lnTo>
                <a:pt x="0" y="1062391"/>
              </a:lnTo>
              <a:lnTo>
                <a:pt x="0" y="1199264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68EB4E-FABD-4308-B92F-59EEAA30BD84}">
      <dsp:nvSpPr>
        <dsp:cNvPr id="0" name=""/>
        <dsp:cNvSpPr/>
      </dsp:nvSpPr>
      <dsp:spPr>
        <a:xfrm>
          <a:off x="3753736" y="653688"/>
          <a:ext cx="91440" cy="2737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374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FA0C93-16A7-4CC9-8CD7-BED7C900653B}">
      <dsp:nvSpPr>
        <dsp:cNvPr id="0" name=""/>
        <dsp:cNvSpPr/>
      </dsp:nvSpPr>
      <dsp:spPr>
        <a:xfrm>
          <a:off x="3147682" y="1914"/>
          <a:ext cx="1303548" cy="651774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Årsmöte </a:t>
          </a:r>
          <a:endParaRPr lang="sv-SE" sz="1400" kern="1200" dirty="0"/>
        </a:p>
      </dsp:txBody>
      <dsp:txXfrm>
        <a:off x="3147682" y="1914"/>
        <a:ext cx="1303548" cy="651774"/>
      </dsp:txXfrm>
    </dsp:sp>
    <dsp:sp modelId="{7EA5A0CF-A017-4DE6-909C-8D30831EAACA}">
      <dsp:nvSpPr>
        <dsp:cNvPr id="0" name=""/>
        <dsp:cNvSpPr/>
      </dsp:nvSpPr>
      <dsp:spPr>
        <a:xfrm>
          <a:off x="3147682" y="927433"/>
          <a:ext cx="1303548" cy="651774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Styrelse</a:t>
          </a:r>
          <a:endParaRPr lang="sv-SE" sz="1400" kern="1200" dirty="0"/>
        </a:p>
      </dsp:txBody>
      <dsp:txXfrm>
        <a:off x="3147682" y="927433"/>
        <a:ext cx="1303548" cy="651774"/>
      </dsp:txXfrm>
    </dsp:sp>
    <dsp:sp modelId="{7EF3B6A0-B36E-44BC-A2BB-190E70A75A48}">
      <dsp:nvSpPr>
        <dsp:cNvPr id="0" name=""/>
        <dsp:cNvSpPr/>
      </dsp:nvSpPr>
      <dsp:spPr>
        <a:xfrm>
          <a:off x="1512165" y="2778472"/>
          <a:ext cx="1419994" cy="651774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Ungdomskommitté </a:t>
          </a:r>
          <a:endParaRPr lang="sv-SE" sz="1400" kern="1200" dirty="0"/>
        </a:p>
      </dsp:txBody>
      <dsp:txXfrm>
        <a:off x="1512165" y="2778472"/>
        <a:ext cx="1419994" cy="651774"/>
      </dsp:txXfrm>
    </dsp:sp>
    <dsp:sp modelId="{F94ACB5D-564E-47CC-99FA-0CEC4A5B7184}">
      <dsp:nvSpPr>
        <dsp:cNvPr id="0" name=""/>
        <dsp:cNvSpPr/>
      </dsp:nvSpPr>
      <dsp:spPr>
        <a:xfrm>
          <a:off x="3205905" y="2778472"/>
          <a:ext cx="1303548" cy="651774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Sportkommitté</a:t>
          </a:r>
          <a:endParaRPr lang="sv-SE" sz="1400" kern="1200" dirty="0"/>
        </a:p>
      </dsp:txBody>
      <dsp:txXfrm>
        <a:off x="3205905" y="2778472"/>
        <a:ext cx="1303548" cy="651774"/>
      </dsp:txXfrm>
    </dsp:sp>
    <dsp:sp modelId="{0725D11E-E137-4074-BCA5-9E05B85BEA0D}">
      <dsp:nvSpPr>
        <dsp:cNvPr id="0" name=""/>
        <dsp:cNvSpPr/>
      </dsp:nvSpPr>
      <dsp:spPr>
        <a:xfrm>
          <a:off x="3531792" y="3703991"/>
          <a:ext cx="1303548" cy="651774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Sponsorer</a:t>
          </a:r>
          <a:endParaRPr lang="sv-SE" sz="1400" kern="1200" dirty="0"/>
        </a:p>
      </dsp:txBody>
      <dsp:txXfrm>
        <a:off x="3531792" y="3703991"/>
        <a:ext cx="1303548" cy="651774"/>
      </dsp:txXfrm>
    </dsp:sp>
    <dsp:sp modelId="{45BE6BB4-5E20-45DE-9808-ECC92F32CC2B}">
      <dsp:nvSpPr>
        <dsp:cNvPr id="0" name=""/>
        <dsp:cNvSpPr/>
      </dsp:nvSpPr>
      <dsp:spPr>
        <a:xfrm>
          <a:off x="4783198" y="2778472"/>
          <a:ext cx="1303548" cy="651774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Arenakommitté</a:t>
          </a:r>
          <a:endParaRPr lang="sv-SE" sz="1400" kern="1200" dirty="0"/>
        </a:p>
      </dsp:txBody>
      <dsp:txXfrm>
        <a:off x="4783198" y="2778472"/>
        <a:ext cx="1303548" cy="651774"/>
      </dsp:txXfrm>
    </dsp:sp>
    <dsp:sp modelId="{67DD9A31-EA59-4255-A7B2-05171A06D9CE}">
      <dsp:nvSpPr>
        <dsp:cNvPr id="0" name=""/>
        <dsp:cNvSpPr/>
      </dsp:nvSpPr>
      <dsp:spPr>
        <a:xfrm>
          <a:off x="5109085" y="3703991"/>
          <a:ext cx="1303548" cy="651774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Marknadsgrupp</a:t>
          </a:r>
          <a:endParaRPr lang="sv-SE" sz="1400" kern="1200" dirty="0"/>
        </a:p>
      </dsp:txBody>
      <dsp:txXfrm>
        <a:off x="5109085" y="3703991"/>
        <a:ext cx="1303548" cy="651774"/>
      </dsp:txXfrm>
    </dsp:sp>
    <dsp:sp modelId="{DC103E61-0D9F-4B2B-B058-AA49B2424E96}">
      <dsp:nvSpPr>
        <dsp:cNvPr id="0" name=""/>
        <dsp:cNvSpPr/>
      </dsp:nvSpPr>
      <dsp:spPr>
        <a:xfrm>
          <a:off x="5109085" y="4629511"/>
          <a:ext cx="1303548" cy="651774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Lotteri/Bingo</a:t>
          </a:r>
          <a:endParaRPr lang="sv-SE" sz="1400" kern="1200" dirty="0"/>
        </a:p>
      </dsp:txBody>
      <dsp:txXfrm>
        <a:off x="5109085" y="4629511"/>
        <a:ext cx="1303548" cy="651774"/>
      </dsp:txXfrm>
    </dsp:sp>
    <dsp:sp modelId="{ECCAE7EF-8C1D-4966-8260-30885FB5E1C8}">
      <dsp:nvSpPr>
        <dsp:cNvPr id="0" name=""/>
        <dsp:cNvSpPr/>
      </dsp:nvSpPr>
      <dsp:spPr>
        <a:xfrm>
          <a:off x="2359035" y="1852953"/>
          <a:ext cx="1303548" cy="651774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Kansli</a:t>
          </a:r>
          <a:endParaRPr lang="sv-SE" sz="1400" kern="1200" dirty="0"/>
        </a:p>
      </dsp:txBody>
      <dsp:txXfrm>
        <a:off x="2359035" y="1852953"/>
        <a:ext cx="1303548" cy="6517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A0094-40E1-483A-A773-AC1E84EFDBAA}" type="datetimeFigureOut">
              <a:rPr lang="sv-SE" smtClean="0"/>
              <a:pPr/>
              <a:t>2015-05-19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8F240-E92C-4920-8FCE-96521383260E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8F240-E92C-4920-8FCE-96521383260E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9F41-5A54-40EA-B347-639628F2462C}" type="datetimeFigureOut">
              <a:rPr lang="sv-SE" smtClean="0"/>
              <a:pPr/>
              <a:t>2015-05-19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9C00-5D43-485D-8A33-88110AE26F0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9F41-5A54-40EA-B347-639628F2462C}" type="datetimeFigureOut">
              <a:rPr lang="sv-SE" smtClean="0"/>
              <a:pPr/>
              <a:t>2015-05-19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9C00-5D43-485D-8A33-88110AE26F0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9F41-5A54-40EA-B347-639628F2462C}" type="datetimeFigureOut">
              <a:rPr lang="sv-SE" smtClean="0"/>
              <a:pPr/>
              <a:t>2015-05-19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9C00-5D43-485D-8A33-88110AE26F0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9F41-5A54-40EA-B347-639628F2462C}" type="datetimeFigureOut">
              <a:rPr lang="sv-SE" smtClean="0"/>
              <a:pPr/>
              <a:t>2015-05-19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9C00-5D43-485D-8A33-88110AE26F0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9F41-5A54-40EA-B347-639628F2462C}" type="datetimeFigureOut">
              <a:rPr lang="sv-SE" smtClean="0"/>
              <a:pPr/>
              <a:t>2015-05-19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9C00-5D43-485D-8A33-88110AE26F0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9F41-5A54-40EA-B347-639628F2462C}" type="datetimeFigureOut">
              <a:rPr lang="sv-SE" smtClean="0"/>
              <a:pPr/>
              <a:t>2015-05-19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9C00-5D43-485D-8A33-88110AE26F0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9F41-5A54-40EA-B347-639628F2462C}" type="datetimeFigureOut">
              <a:rPr lang="sv-SE" smtClean="0"/>
              <a:pPr/>
              <a:t>2015-05-19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9C00-5D43-485D-8A33-88110AE26F0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9F41-5A54-40EA-B347-639628F2462C}" type="datetimeFigureOut">
              <a:rPr lang="sv-SE" smtClean="0"/>
              <a:pPr/>
              <a:t>2015-05-19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9C00-5D43-485D-8A33-88110AE26F0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9F41-5A54-40EA-B347-639628F2462C}" type="datetimeFigureOut">
              <a:rPr lang="sv-SE" smtClean="0"/>
              <a:pPr/>
              <a:t>2015-05-19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9C00-5D43-485D-8A33-88110AE26F0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9F41-5A54-40EA-B347-639628F2462C}" type="datetimeFigureOut">
              <a:rPr lang="sv-SE" smtClean="0"/>
              <a:pPr/>
              <a:t>2015-05-19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9C00-5D43-485D-8A33-88110AE26F0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9F41-5A54-40EA-B347-639628F2462C}" type="datetimeFigureOut">
              <a:rPr lang="sv-SE" smtClean="0"/>
              <a:pPr/>
              <a:t>2015-05-19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9C00-5D43-485D-8A33-88110AE26F0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79F41-5A54-40EA-B347-639628F2462C}" type="datetimeFigureOut">
              <a:rPr lang="sv-SE" smtClean="0"/>
              <a:pPr/>
              <a:t>2015-05-19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19C00-5D43-485D-8A33-88110AE26F0C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-540568" y="332656"/>
            <a:ext cx="8229600" cy="1143000"/>
          </a:xfrm>
        </p:spPr>
        <p:txBody>
          <a:bodyPr/>
          <a:lstStyle/>
          <a:p>
            <a:r>
              <a:rPr lang="sv-SE" dirty="0" smtClean="0"/>
              <a:t>1§   Ändamål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	”Föreningen ska bedriva fotbollsverksamhet i Kungsörs kommun med seniorfotboll för damer och herrar och ungdomsfotboll för flickor och pojkar med fotbollsskola som grund.” </a:t>
            </a:r>
            <a:endParaRPr lang="sv-SE" sz="4400" dirty="0" smtClean="0">
              <a:latin typeface="+mj-lt"/>
            </a:endParaRPr>
          </a:p>
          <a:p>
            <a:pPr algn="ctr">
              <a:buNone/>
            </a:pPr>
            <a:r>
              <a:rPr lang="sv-SE" sz="4400" dirty="0" smtClean="0">
                <a:latin typeface="+mj-lt"/>
              </a:rPr>
              <a:t>4§   Beslutande organ</a:t>
            </a:r>
          </a:p>
          <a:p>
            <a:pPr>
              <a:buNone/>
            </a:pPr>
            <a:r>
              <a:rPr lang="sv-SE" dirty="0" smtClean="0"/>
              <a:t>”Föreningens beslutande organ är årsmötet, extra årsmöte och styrelsen.”</a:t>
            </a: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>
            <a:graphicFrameLocks noChangeAspect="1"/>
          </p:cNvGraphicFramePr>
          <p:nvPr/>
        </p:nvGraphicFramePr>
        <p:xfrm>
          <a:off x="539552" y="1412776"/>
          <a:ext cx="7924800" cy="528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Organisationsschema - KBK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Styrelse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Tillse att för föreningen gällande lagar och bindande regler iakttas</a:t>
            </a:r>
          </a:p>
          <a:p>
            <a:r>
              <a:rPr lang="sv-SE" dirty="0" smtClean="0"/>
              <a:t>Verkställa av årsmötet fattade beslut</a:t>
            </a:r>
          </a:p>
          <a:p>
            <a:r>
              <a:rPr lang="sv-SE" dirty="0" smtClean="0"/>
              <a:t>Planera, leda och fördela arbetet inom föreningen</a:t>
            </a:r>
          </a:p>
          <a:p>
            <a:r>
              <a:rPr lang="sv-SE" dirty="0" smtClean="0"/>
              <a:t>Ansvarar för och förvalta förenigens medel</a:t>
            </a:r>
          </a:p>
          <a:p>
            <a:r>
              <a:rPr lang="sv-SE" dirty="0" smtClean="0"/>
              <a:t>Tillställa revisorerna räkenskaper</a:t>
            </a:r>
          </a:p>
          <a:p>
            <a:r>
              <a:rPr lang="sv-SE" dirty="0" smtClean="0"/>
              <a:t>Förbereda årsmöte </a:t>
            </a:r>
            <a:endParaRPr lang="sv-S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Kansli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Medlemsregister</a:t>
            </a:r>
          </a:p>
          <a:p>
            <a:r>
              <a:rPr lang="sv-SE" dirty="0" smtClean="0"/>
              <a:t>Boka domare</a:t>
            </a:r>
          </a:p>
          <a:p>
            <a:r>
              <a:rPr lang="sv-SE" dirty="0" smtClean="0"/>
              <a:t>Ekonomisk redovisning till kassör </a:t>
            </a:r>
          </a:p>
          <a:p>
            <a:r>
              <a:rPr lang="sv-SE" dirty="0" smtClean="0"/>
              <a:t>Inköp</a:t>
            </a:r>
          </a:p>
          <a:p>
            <a:r>
              <a:rPr lang="sv-SE" dirty="0" smtClean="0"/>
              <a:t>Kontaktperson till SVFF och VFF i rutinärenden.</a:t>
            </a:r>
          </a:p>
          <a:p>
            <a:r>
              <a:rPr lang="sv-SE" dirty="0" smtClean="0"/>
              <a:t>Annonsering och affischering av aktiviteter</a:t>
            </a:r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Ungdomskommitté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Ungdomslag för flickor och pojkar</a:t>
            </a:r>
          </a:p>
          <a:p>
            <a:r>
              <a:rPr lang="sv-SE" dirty="0" smtClean="0"/>
              <a:t>Cuper</a:t>
            </a:r>
          </a:p>
          <a:p>
            <a:r>
              <a:rPr lang="sv-SE" dirty="0" smtClean="0"/>
              <a:t>1 representant från U-kommittén i styrelsen</a:t>
            </a:r>
          </a:p>
          <a:p>
            <a:endParaRPr lang="sv-SE" dirty="0" smtClean="0"/>
          </a:p>
          <a:p>
            <a:r>
              <a:rPr lang="sv-SE" i="1" u="sng" dirty="0" smtClean="0">
                <a:solidFill>
                  <a:srgbClr val="FF0000"/>
                </a:solidFill>
              </a:rPr>
              <a:t>Utbildningsgrupp</a:t>
            </a:r>
          </a:p>
          <a:p>
            <a:r>
              <a:rPr lang="sv-SE" smtClean="0"/>
              <a:t>Hanterar utbildningsbehov</a:t>
            </a:r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Sportkommitté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Spelarfrågor (kontrakt, övergångar mm.) </a:t>
            </a:r>
          </a:p>
          <a:p>
            <a:r>
              <a:rPr lang="sv-SE" dirty="0" smtClean="0"/>
              <a:t>Ledarfrågor (Juniorer, U-lag och A-lag) </a:t>
            </a:r>
          </a:p>
          <a:p>
            <a:r>
              <a:rPr lang="sv-SE" dirty="0" smtClean="0"/>
              <a:t>Större arrangemang, typ landskamper</a:t>
            </a:r>
          </a:p>
          <a:p>
            <a:r>
              <a:rPr lang="sv-SE" dirty="0" smtClean="0"/>
              <a:t>Sponsorer </a:t>
            </a:r>
          </a:p>
          <a:p>
            <a:endParaRPr lang="sv-SE" dirty="0"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Arenakommitté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sv-SE" dirty="0" smtClean="0"/>
              <a:t>Kioskverksamhet (ink. </a:t>
            </a:r>
            <a:r>
              <a:rPr lang="sv-SE" dirty="0"/>
              <a:t>g</a:t>
            </a:r>
            <a:r>
              <a:rPr lang="sv-SE" dirty="0" smtClean="0"/>
              <a:t>rillning) vid matcher</a:t>
            </a:r>
          </a:p>
          <a:p>
            <a:pPr>
              <a:buFont typeface="Wingdings" pitchFamily="2" charset="2"/>
              <a:buChar char="§"/>
            </a:pPr>
            <a:r>
              <a:rPr lang="sv-SE" dirty="0" smtClean="0"/>
              <a:t>Speaker vid matcher </a:t>
            </a:r>
          </a:p>
          <a:p>
            <a:pPr>
              <a:buFont typeface="Wingdings" pitchFamily="2" charset="2"/>
              <a:buChar char="§"/>
            </a:pPr>
            <a:r>
              <a:rPr lang="sv-SE" dirty="0" smtClean="0"/>
              <a:t>Städning och underhåll vid Runevallen</a:t>
            </a:r>
          </a:p>
          <a:p>
            <a:pPr>
              <a:buFont typeface="Wingdings" pitchFamily="2" charset="2"/>
              <a:buChar char="§"/>
            </a:pPr>
            <a:r>
              <a:rPr lang="sv-SE" dirty="0" smtClean="0"/>
              <a:t>Lotteri </a:t>
            </a:r>
          </a:p>
          <a:p>
            <a:pPr>
              <a:buFont typeface="Wingdings" pitchFamily="2" charset="2"/>
              <a:buChar char="§"/>
            </a:pPr>
            <a:r>
              <a:rPr lang="sv-SE" dirty="0" smtClean="0"/>
              <a:t>Bingo</a:t>
            </a:r>
          </a:p>
          <a:p>
            <a:pPr>
              <a:buFont typeface="Wingdings" pitchFamily="2" charset="2"/>
              <a:buChar char="§"/>
            </a:pPr>
            <a:r>
              <a:rPr lang="sv-SE" dirty="0" smtClean="0"/>
              <a:t>Marknader och loppis</a:t>
            </a:r>
          </a:p>
          <a:p>
            <a:pPr>
              <a:buFont typeface="Wingdings" pitchFamily="2" charset="2"/>
              <a:buChar char="§"/>
            </a:pPr>
            <a:r>
              <a:rPr lang="sv-SE" dirty="0" smtClean="0"/>
              <a:t>Andra arrangemang, typ </a:t>
            </a:r>
            <a:r>
              <a:rPr lang="sv-SE" dirty="0" err="1" smtClean="0"/>
              <a:t>Ankracet</a:t>
            </a:r>
            <a:r>
              <a:rPr lang="sv-SE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sv-SE" dirty="0" smtClean="0"/>
          </a:p>
          <a:p>
            <a:pPr>
              <a:buFont typeface="Wingdings" pitchFamily="2" charset="2"/>
              <a:buChar char="§"/>
            </a:pP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138</Words>
  <Application>Microsoft Office PowerPoint</Application>
  <PresentationFormat>Bildspel på skärmen (4:3)</PresentationFormat>
  <Paragraphs>49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Office-tema</vt:lpstr>
      <vt:lpstr>1§   Ändamål</vt:lpstr>
      <vt:lpstr>Organisationsschema - KBK</vt:lpstr>
      <vt:lpstr>Styrelse</vt:lpstr>
      <vt:lpstr>Kansli</vt:lpstr>
      <vt:lpstr>Ungdomskommitté</vt:lpstr>
      <vt:lpstr>Sportkommitté</vt:lpstr>
      <vt:lpstr>Arenakommitté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Camilla *</dc:creator>
  <cp:lastModifiedBy>bengt</cp:lastModifiedBy>
  <cp:revision>18</cp:revision>
  <dcterms:created xsi:type="dcterms:W3CDTF">2014-03-01T14:48:27Z</dcterms:created>
  <dcterms:modified xsi:type="dcterms:W3CDTF">2015-05-19T08:21:17Z</dcterms:modified>
</cp:coreProperties>
</file>